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4"/>
  </p:notesMasterIdLst>
  <p:sldIdLst>
    <p:sldId id="256" r:id="rId2"/>
    <p:sldId id="257" r:id="rId3"/>
    <p:sldId id="274" r:id="rId4"/>
    <p:sldId id="282" r:id="rId5"/>
    <p:sldId id="283" r:id="rId6"/>
    <p:sldId id="284" r:id="rId7"/>
    <p:sldId id="258" r:id="rId8"/>
    <p:sldId id="259" r:id="rId9"/>
    <p:sldId id="276" r:id="rId10"/>
    <p:sldId id="263" r:id="rId11"/>
    <p:sldId id="265" r:id="rId12"/>
    <p:sldId id="291" r:id="rId13"/>
    <p:sldId id="292" r:id="rId14"/>
    <p:sldId id="290" r:id="rId15"/>
    <p:sldId id="285" r:id="rId16"/>
    <p:sldId id="289" r:id="rId17"/>
    <p:sldId id="266" r:id="rId18"/>
    <p:sldId id="267" r:id="rId19"/>
    <p:sldId id="303" r:id="rId20"/>
    <p:sldId id="304" r:id="rId21"/>
    <p:sldId id="305" r:id="rId22"/>
    <p:sldId id="278" r:id="rId23"/>
    <p:sldId id="286" r:id="rId24"/>
    <p:sldId id="280" r:id="rId25"/>
    <p:sldId id="279" r:id="rId26"/>
    <p:sldId id="297" r:id="rId27"/>
    <p:sldId id="298" r:id="rId28"/>
    <p:sldId id="301" r:id="rId29"/>
    <p:sldId id="300" r:id="rId30"/>
    <p:sldId id="271" r:id="rId31"/>
    <p:sldId id="302" r:id="rId32"/>
    <p:sldId id="296" r:id="rId3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이한목" initials="이" lastIdx="1" clrIdx="0">
    <p:extLst>
      <p:ext uri="{19B8F6BF-5375-455C-9EA6-DF929625EA0E}">
        <p15:presenceInfo xmlns:p15="http://schemas.microsoft.com/office/powerpoint/2012/main" userId="S::gksahr278@soongsil.ac.kr::450df5c5-c26b-41d9-9454-75465604471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200BE"/>
    <a:srgbClr val="FCECE9"/>
    <a:srgbClr val="F9D7CE"/>
    <a:srgbClr val="ED7D31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370"/>
    <p:restoredTop sz="93413"/>
  </p:normalViewPr>
  <p:slideViewPr>
    <p:cSldViewPr snapToGrid="0" snapToObjects="1">
      <p:cViewPr>
        <p:scale>
          <a:sx n="80" d="100"/>
          <a:sy n="80" d="100"/>
        </p:scale>
        <p:origin x="568" y="6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commentAuthors" Target="commentAuthor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354CE2-B4CE-AC40-91AD-0DF0C6E10F7A}" type="datetimeFigureOut">
              <a:rPr kumimoji="1" lang="ko-KR" altLang="en-US" smtClean="0"/>
              <a:t>2019. 11. 2.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ED49BB-F7FF-1143-A814-1394E888EC6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144139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ED49BB-F7FF-1143-A814-1394E888EC61}" type="slidenum">
              <a:rPr kumimoji="1" lang="ko-KR" altLang="en-US" smtClean="0"/>
              <a:t>31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860765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096546-87CE-F245-A6B8-35A7CA41EE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2C33939-5A20-9742-A25F-FECB8A39A7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398924E-E6BB-2C4E-B5FC-877428AF4E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E228C-B683-3842-BAB1-7F6B00080AF7}" type="datetimeFigureOut">
              <a:rPr kumimoji="1" lang="ko-KR" altLang="en-US" smtClean="0"/>
              <a:t>2019. 11. 2.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85054F1-2CAB-9343-B8E5-870AB573DB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9BFD48E-6C4D-044B-8E01-7195BA09F8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355A9-8518-A444-91FC-3A04697A7FA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082909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32B5D3-CCC0-234B-BFCC-70E3A7FB99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2A5E7FE-62FF-E348-97EB-7DF46CAD78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7CBA3CA-3294-8942-AD02-5E71112670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E228C-B683-3842-BAB1-7F6B00080AF7}" type="datetimeFigureOut">
              <a:rPr kumimoji="1" lang="ko-KR" altLang="en-US" smtClean="0"/>
              <a:t>2019. 11. 2.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14B58E3-7FF3-8542-9180-1B50C79D2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58A678A-64FA-9644-BC00-DB4D9AA4D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355A9-8518-A444-91FC-3A04697A7FA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004836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92A92F4-4CC0-E547-ACDE-85381C944E3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EE4186D-B997-FA47-9453-2E913AEADA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E59953C-0C6A-B547-B65C-4CA01CAD2F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E228C-B683-3842-BAB1-7F6B00080AF7}" type="datetimeFigureOut">
              <a:rPr kumimoji="1" lang="ko-KR" altLang="en-US" smtClean="0"/>
              <a:t>2019. 11. 2.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42613BF-3205-F943-9F9A-22C5D6AE77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5649AD8-C066-5E4D-B1A7-8ABA15AC0C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355A9-8518-A444-91FC-3A04697A7FA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938778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D1B49C-12ED-6648-A5CA-406C4E8438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9CFB71F-5894-F84C-B96F-BCB67AE902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0E7FABA-823F-5445-A878-FDA107EE51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E228C-B683-3842-BAB1-7F6B00080AF7}" type="datetimeFigureOut">
              <a:rPr kumimoji="1" lang="ko-KR" altLang="en-US" smtClean="0"/>
              <a:t>2019. 11. 2.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4111F5D-E688-1D46-AB0B-68A79030FB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084F41A-97A5-6942-9CC5-96B54E92B7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355A9-8518-A444-91FC-3A04697A7FA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037238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4B3DDA-8176-3042-A61D-AF373C7F5A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426DAEE-011D-B945-B036-62C3647A21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EFCC20D-AA8D-0A41-A900-136EB7880B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E228C-B683-3842-BAB1-7F6B00080AF7}" type="datetimeFigureOut">
              <a:rPr kumimoji="1" lang="ko-KR" altLang="en-US" smtClean="0"/>
              <a:t>2019. 11. 2.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A404912-302D-0442-BEE3-022FB9D723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A5E4D4D-CDE9-CD4F-B54B-A99B0D9C5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355A9-8518-A444-91FC-3A04697A7FA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236859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022287-07CF-3A42-8598-F6738FC9E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BDE3E9C-78D8-2142-8533-C58088B089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CC669FD-BFD2-1A45-964A-307F171929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6EFF38E-395D-EA49-8C57-0248AF06FE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E228C-B683-3842-BAB1-7F6B00080AF7}" type="datetimeFigureOut">
              <a:rPr kumimoji="1" lang="ko-KR" altLang="en-US" smtClean="0"/>
              <a:t>2019. 11. 2.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AF80BB0-7181-CF4E-B5FE-59E6B6DFDF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C55092E-901A-DB4E-BC42-CB2EFA964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355A9-8518-A444-91FC-3A04697A7FA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545750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992FC8-3BA5-BB4B-B17C-6BB89ED332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9A6A122-AF4E-C645-9C61-731C42E2D1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CB0C24C-D971-4449-B8A2-1801C13EAA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0AD6E25-19D2-2E4A-89D3-59504A4508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0321970-4DA2-8241-AE36-A2AB37C7686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93B603A-338D-7146-8F80-B67967AE1E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E228C-B683-3842-BAB1-7F6B00080AF7}" type="datetimeFigureOut">
              <a:rPr kumimoji="1" lang="ko-KR" altLang="en-US" smtClean="0"/>
              <a:t>2019. 11. 2.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8241E38-F207-A148-B2A8-929700FB76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972B1A8-7212-5A4C-AD8A-6811F103A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355A9-8518-A444-91FC-3A04697A7FA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328190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E616B8-C2CA-434F-A105-70A2877966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E3FE8F1-FC64-3B47-ABD7-6D27F3E83F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E228C-B683-3842-BAB1-7F6B00080AF7}" type="datetimeFigureOut">
              <a:rPr kumimoji="1" lang="ko-KR" altLang="en-US" smtClean="0"/>
              <a:t>2019. 11. 2.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A3F457F-9809-FB47-BA20-BF7467D410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4B51DBA-CD2E-D749-A251-B3954C236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355A9-8518-A444-91FC-3A04697A7FA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107676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D87A598-1106-D343-B1DE-25CEA482D0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E228C-B683-3842-BAB1-7F6B00080AF7}" type="datetimeFigureOut">
              <a:rPr kumimoji="1" lang="ko-KR" altLang="en-US" smtClean="0"/>
              <a:t>2019. 11. 2.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7566C8C-EBAE-B246-8D54-57D7D3DFFD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01CD878-7128-2F46-842D-930E00992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355A9-8518-A444-91FC-3A04697A7FA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812943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3C26B9-0502-E148-AFFD-8D06A9396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FF53CDB-77AF-1541-96A2-7511A98644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12B762D-C70E-604B-ACBF-F44CFA7664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261F956-67A4-0B4C-943B-653BF32B54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E228C-B683-3842-BAB1-7F6B00080AF7}" type="datetimeFigureOut">
              <a:rPr kumimoji="1" lang="ko-KR" altLang="en-US" smtClean="0"/>
              <a:t>2019. 11. 2.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047EFE5-95C7-4C48-9C6A-B832A3BE11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1406FF3-1D6A-EC40-97CC-2BE7B33D0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355A9-8518-A444-91FC-3A04697A7FA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979518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97B52E-DB0C-A04F-B943-5F4D789010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5E7F7CC-A090-FD4E-A422-831ED4FBDB1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D390548-1780-4443-8C6E-AC0F6DBFFE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4D499B4-B52E-2A4E-BFE6-BF3CEB800C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E228C-B683-3842-BAB1-7F6B00080AF7}" type="datetimeFigureOut">
              <a:rPr kumimoji="1" lang="ko-KR" altLang="en-US" smtClean="0"/>
              <a:t>2019. 11. 2.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3407D2B-1663-C34F-90BE-CED7045E2A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07F22D6-2584-9942-B8C2-89D79CE69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355A9-8518-A444-91FC-3A04697A7FA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974942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E953A04-1A26-BF45-B84E-2D9F9B774D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F405FBE-143C-014F-A2BD-3EBBB7A4F4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3834ABE-6BD6-9F4E-A5EA-DB62BFA11F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2E228C-B683-3842-BAB1-7F6B00080AF7}" type="datetimeFigureOut">
              <a:rPr kumimoji="1" lang="ko-KR" altLang="en-US" smtClean="0"/>
              <a:t>2019. 11. 2.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2412756-C69B-7C42-8C6F-F5D7DFF2B8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89A1647-0DE1-6B43-8C50-D39F882A26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D355A9-8518-A444-91FC-3A04697A7FA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48645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.png"/><Relationship Id="rId7" Type="http://schemas.openxmlformats.org/officeDocument/2006/relationships/image" Target="../media/image1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5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7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10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16.png"/><Relationship Id="rId4" Type="http://schemas.openxmlformats.org/officeDocument/2006/relationships/image" Target="../media/image5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6.tiff"/><Relationship Id="rId7" Type="http://schemas.openxmlformats.org/officeDocument/2006/relationships/image" Target="../media/image3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9" Type="http://schemas.openxmlformats.org/officeDocument/2006/relationships/image" Target="../media/image5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6.tiff"/><Relationship Id="rId7" Type="http://schemas.openxmlformats.org/officeDocument/2006/relationships/image" Target="../media/image3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5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5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tiff"/><Relationship Id="rId4" Type="http://schemas.openxmlformats.org/officeDocument/2006/relationships/image" Target="../media/image42.tif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8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7" Type="http://schemas.openxmlformats.org/officeDocument/2006/relationships/image" Target="../media/image5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8236BD-2EA5-2D45-8ACE-930D27801A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543175"/>
            <a:ext cx="9144000" cy="966788"/>
          </a:xfrm>
        </p:spPr>
        <p:txBody>
          <a:bodyPr>
            <a:normAutofit fontScale="90000"/>
          </a:bodyPr>
          <a:lstStyle/>
          <a:p>
            <a:br>
              <a:rPr kumimoji="1" lang="en-US" altLang="ko-KR" b="1" dirty="0">
                <a:latin typeface="NanumBarunpen" panose="020B0503000000000000" pitchFamily="34" charset="-127"/>
                <a:ea typeface="NanumBarunpen" panose="020B0503000000000000" pitchFamily="34" charset="-127"/>
              </a:rPr>
            </a:br>
            <a:br>
              <a:rPr kumimoji="1" lang="en-US" altLang="ko-KR" b="1" dirty="0">
                <a:latin typeface="NanumBarunpen" panose="020B0503000000000000" pitchFamily="34" charset="-127"/>
                <a:ea typeface="NanumBarunpen" panose="020B0503000000000000" pitchFamily="34" charset="-127"/>
              </a:rPr>
            </a:br>
            <a:r>
              <a:rPr kumimoji="1" lang="ko-KR" altLang="en-US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프로젝트 발표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EA7B579-45BC-FF4B-8EEC-04484DC0B8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02407" y="4305302"/>
            <a:ext cx="3367086" cy="1747836"/>
          </a:xfrm>
        </p:spPr>
        <p:txBody>
          <a:bodyPr>
            <a:normAutofit fontScale="77500" lnSpcReduction="20000"/>
          </a:bodyPr>
          <a:lstStyle/>
          <a:p>
            <a:r>
              <a:rPr kumimoji="1" lang="ko-KR" altLang="en-US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사용자인터페이스실습</a:t>
            </a:r>
            <a:r>
              <a:rPr kumimoji="1" lang="en-US" altLang="ko-KR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-</a:t>
            </a:r>
            <a:r>
              <a:rPr kumimoji="1" lang="ko-KR" altLang="en-US" b="1" dirty="0" err="1">
                <a:latin typeface="NanumBarunpen" panose="020B0503000000000000" pitchFamily="34" charset="-127"/>
                <a:ea typeface="NanumBarunpen" panose="020B0503000000000000" pitchFamily="34" charset="-127"/>
              </a:rPr>
              <a:t>나반</a:t>
            </a:r>
            <a:endParaRPr kumimoji="1" lang="en-US" altLang="ko-KR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r>
              <a:rPr kumimoji="1" lang="ko-KR" altLang="en-US" dirty="0" err="1">
                <a:latin typeface="NanumBarunpen" panose="020B0503000000000000" pitchFamily="34" charset="-127"/>
                <a:ea typeface="NanumBarunpen" panose="020B0503000000000000" pitchFamily="34" charset="-127"/>
              </a:rPr>
              <a:t>컴퓨터학부</a:t>
            </a:r>
            <a:r>
              <a:rPr kumimoji="1" lang="ko-KR" altLang="en-US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</a:t>
            </a:r>
            <a:r>
              <a:rPr kumimoji="1" lang="en-US" altLang="ko-KR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20173605</a:t>
            </a:r>
            <a:r>
              <a:rPr kumimoji="1" lang="ko-KR" altLang="en-US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김민정</a:t>
            </a:r>
            <a:endParaRPr kumimoji="1" lang="en-US" altLang="ko-KR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r>
              <a:rPr kumimoji="1" lang="ko-KR" altLang="en-US" dirty="0" err="1">
                <a:latin typeface="NanumBarunpen" panose="020B0503000000000000" pitchFamily="34" charset="-127"/>
                <a:ea typeface="NanumBarunpen" panose="020B0503000000000000" pitchFamily="34" charset="-127"/>
              </a:rPr>
              <a:t>컴퓨터학부</a:t>
            </a:r>
            <a:r>
              <a:rPr kumimoji="1" lang="ko-KR" altLang="en-US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</a:t>
            </a:r>
            <a:r>
              <a:rPr kumimoji="1" lang="en-US" altLang="ko-KR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20180748</a:t>
            </a:r>
            <a:r>
              <a:rPr kumimoji="1" lang="ko-KR" altLang="en-US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박소현</a:t>
            </a:r>
            <a:endParaRPr kumimoji="1" lang="en-US" altLang="ko-KR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r>
              <a:rPr kumimoji="1" lang="ko-KR" altLang="en-US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기계공학부 </a:t>
            </a:r>
            <a:r>
              <a:rPr kumimoji="1" lang="en-US" altLang="ko-KR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20141682</a:t>
            </a:r>
            <a:r>
              <a:rPr kumimoji="1" lang="ko-KR" altLang="en-US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</a:t>
            </a:r>
            <a:r>
              <a:rPr kumimoji="1" lang="ko-KR" altLang="en-US" dirty="0" err="1">
                <a:latin typeface="NanumBarunpen" panose="020B0503000000000000" pitchFamily="34" charset="-127"/>
                <a:ea typeface="NanumBarunpen" panose="020B0503000000000000" pitchFamily="34" charset="-127"/>
              </a:rPr>
              <a:t>고동환</a:t>
            </a:r>
            <a:endParaRPr kumimoji="1" lang="en-US" altLang="ko-KR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r>
              <a:rPr kumimoji="1" lang="ko-KR" altLang="en-US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기계공학부 </a:t>
            </a:r>
            <a:r>
              <a:rPr kumimoji="1" lang="en-US" altLang="ko-KR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20131767</a:t>
            </a:r>
            <a:r>
              <a:rPr kumimoji="1" lang="ko-KR" altLang="en-US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</a:t>
            </a:r>
            <a:r>
              <a:rPr kumimoji="1" lang="ko-KR" altLang="en-US" dirty="0" err="1">
                <a:latin typeface="NanumBarunpen" panose="020B0503000000000000" pitchFamily="34" charset="-127"/>
                <a:ea typeface="NanumBarunpen" panose="020B0503000000000000" pitchFamily="34" charset="-127"/>
              </a:rPr>
              <a:t>이한목</a:t>
            </a:r>
            <a:endParaRPr kumimoji="1" lang="ko-KR" altLang="en-US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</p:txBody>
      </p:sp>
      <p:sp>
        <p:nvSpPr>
          <p:cNvPr id="4" name="액자 3">
            <a:extLst>
              <a:ext uri="{FF2B5EF4-FFF2-40B4-BE49-F238E27FC236}">
                <a16:creationId xmlns:a16="http://schemas.microsoft.com/office/drawing/2014/main" id="{E34AE66A-8FBD-D54E-8847-4107D83DE658}"/>
              </a:ext>
            </a:extLst>
          </p:cNvPr>
          <p:cNvSpPr/>
          <p:nvPr/>
        </p:nvSpPr>
        <p:spPr>
          <a:xfrm>
            <a:off x="0" y="0"/>
            <a:ext cx="12322098" cy="6858000"/>
          </a:xfrm>
          <a:prstGeom prst="frame">
            <a:avLst>
              <a:gd name="adj1" fmla="val 3069"/>
            </a:avLst>
          </a:prstGeom>
          <a:solidFill>
            <a:srgbClr val="D200BE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57084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0535A2A2-15C0-C349-9624-2E74F1AA1FAF}"/>
              </a:ext>
            </a:extLst>
          </p:cNvPr>
          <p:cNvCxnSpPr>
            <a:cxnSpLocks/>
          </p:cNvCxnSpPr>
          <p:nvPr/>
        </p:nvCxnSpPr>
        <p:spPr>
          <a:xfrm>
            <a:off x="871538" y="399749"/>
            <a:ext cx="0" cy="6486525"/>
          </a:xfrm>
          <a:prstGeom prst="straightConnector1">
            <a:avLst/>
          </a:prstGeom>
          <a:ln w="127000">
            <a:solidFill>
              <a:srgbClr val="D200BE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한쪽 모서리는 잘리고 다른 쪽 모서리는 둥근 사각형 4">
            <a:extLst>
              <a:ext uri="{FF2B5EF4-FFF2-40B4-BE49-F238E27FC236}">
                <a16:creationId xmlns:a16="http://schemas.microsoft.com/office/drawing/2014/main" id="{19FB3668-F174-7247-9326-A82765B5755A}"/>
              </a:ext>
            </a:extLst>
          </p:cNvPr>
          <p:cNvSpPr/>
          <p:nvPr/>
        </p:nvSpPr>
        <p:spPr>
          <a:xfrm flipV="1">
            <a:off x="0" y="0"/>
            <a:ext cx="3871913" cy="742950"/>
          </a:xfrm>
          <a:prstGeom prst="snipRoundRect">
            <a:avLst>
              <a:gd name="adj1" fmla="val 50000"/>
              <a:gd name="adj2" fmla="val 50000"/>
            </a:avLst>
          </a:prstGeom>
          <a:solidFill>
            <a:srgbClr val="D200BE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BAE862E-7387-F349-8B32-844B7703A625}"/>
              </a:ext>
            </a:extLst>
          </p:cNvPr>
          <p:cNvSpPr txBox="1"/>
          <p:nvPr/>
        </p:nvSpPr>
        <p:spPr>
          <a:xfrm>
            <a:off x="8415600" y="1032852"/>
            <a:ext cx="3666851" cy="3181961"/>
          </a:xfrm>
          <a:prstGeom prst="rect">
            <a:avLst/>
          </a:prstGeom>
          <a:noFill/>
          <a:ln>
            <a:solidFill>
              <a:srgbClr val="D200BE"/>
            </a:solidFill>
          </a:ln>
        </p:spPr>
        <p:txBody>
          <a:bodyPr wrap="square" rtlCol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sz="2000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가입</a:t>
            </a:r>
            <a:r>
              <a:rPr kumimoji="1" lang="en-US" altLang="ko-KR" sz="2000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/</a:t>
            </a:r>
            <a:r>
              <a:rPr kumimoji="1" lang="ko-KR" altLang="en-US" sz="2000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취소 누르면 메인 페이지로이동</a:t>
            </a:r>
            <a:endParaRPr kumimoji="1" lang="en-US" altLang="ko-KR" sz="2000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sz="2000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sz="2000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로그인 </a:t>
            </a:r>
            <a:r>
              <a:rPr kumimoji="1" lang="ko-KR" altLang="en-US" sz="2000" dirty="0" err="1">
                <a:latin typeface="NanumBarunpen" panose="020B0503000000000000" pitchFamily="34" charset="-127"/>
                <a:ea typeface="NanumBarunpen" panose="020B0503000000000000" pitchFamily="34" charset="-127"/>
              </a:rPr>
              <a:t>픽토그램</a:t>
            </a:r>
            <a:r>
              <a:rPr kumimoji="1" lang="ko-KR" altLang="en-US" sz="2000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누르면 갤러리와 카메라 연동으로 사진 설정 가능</a:t>
            </a:r>
            <a:endParaRPr kumimoji="1" lang="en-US" altLang="ko-KR" sz="2000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en-US" altLang="ko-KR" sz="2000" dirty="0">
              <a:solidFill>
                <a:prstClr val="black"/>
              </a:solidFill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ko-KR" altLang="en-US" sz="2000" dirty="0">
                <a:solidFill>
                  <a:prstClr val="black"/>
                </a:solidFill>
                <a:latin typeface="NanumBarunpen" panose="020B0503000000000000" pitchFamily="34" charset="-127"/>
                <a:ea typeface="NanumBarunpen" panose="020B0503000000000000" pitchFamily="34" charset="-127"/>
              </a:rPr>
              <a:t>비밀번호 </a:t>
            </a:r>
            <a:r>
              <a:rPr lang="ko-KR" altLang="en-US" sz="2000" dirty="0" err="1">
                <a:solidFill>
                  <a:prstClr val="black"/>
                </a:solidFill>
                <a:latin typeface="NanumBarunpen" panose="020B0503000000000000" pitchFamily="34" charset="-127"/>
                <a:ea typeface="NanumBarunpen" panose="020B0503000000000000" pitchFamily="34" charset="-127"/>
              </a:rPr>
              <a:t>입력시</a:t>
            </a:r>
            <a:r>
              <a:rPr lang="ko-KR" altLang="en-US" sz="2000" dirty="0">
                <a:solidFill>
                  <a:prstClr val="black"/>
                </a:solidFill>
                <a:latin typeface="NanumBarunpen" panose="020B0503000000000000" pitchFamily="34" charset="-127"/>
                <a:ea typeface="NanumBarunpen" panose="020B0503000000000000" pitchFamily="34" charset="-127"/>
              </a:rPr>
              <a:t> </a:t>
            </a:r>
            <a:r>
              <a:rPr lang="en-US" altLang="ko-KR" sz="2000" dirty="0" err="1">
                <a:solidFill>
                  <a:prstClr val="black"/>
                </a:solidFill>
                <a:latin typeface="NanumBarunpen" panose="020B0503000000000000" pitchFamily="34" charset="-127"/>
                <a:ea typeface="NanumBarunpen" panose="020B0503000000000000" pitchFamily="34" charset="-127"/>
              </a:rPr>
              <a:t>textPassword</a:t>
            </a:r>
            <a:r>
              <a:rPr lang="ko-KR" altLang="en-US" sz="2000" dirty="0">
                <a:solidFill>
                  <a:prstClr val="black"/>
                </a:solidFill>
                <a:latin typeface="NanumBarunpen" panose="020B0503000000000000" pitchFamily="34" charset="-127"/>
                <a:ea typeface="NanumBarunpen" panose="020B0503000000000000" pitchFamily="34" charset="-127"/>
              </a:rPr>
              <a:t> 속성으로 관찰 불가 설정</a:t>
            </a:r>
            <a:endParaRPr lang="en-US" altLang="ko-KR" sz="2000" dirty="0">
              <a:solidFill>
                <a:prstClr val="black"/>
              </a:solidFill>
              <a:latin typeface="NanumBarunpen" panose="020B0503000000000000" pitchFamily="34" charset="-127"/>
              <a:ea typeface="NanumBarunpen" panose="020B0503000000000000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5F85BE-87E2-2C42-ABF8-D8E2D801AB66}"/>
              </a:ext>
            </a:extLst>
          </p:cNvPr>
          <p:cNvSpPr txBox="1"/>
          <p:nvPr/>
        </p:nvSpPr>
        <p:spPr>
          <a:xfrm>
            <a:off x="1375175" y="199694"/>
            <a:ext cx="16287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b="1" dirty="0">
                <a:solidFill>
                  <a:schemeClr val="bg1"/>
                </a:solidFill>
                <a:latin typeface="NanumBarunpen" panose="020B0503000000000000" pitchFamily="34" charset="-127"/>
                <a:ea typeface="NanumBarunpen" panose="020B0503000000000000" pitchFamily="34" charset="-127"/>
              </a:rPr>
              <a:t>Activity 4</a:t>
            </a:r>
            <a:endParaRPr kumimoji="1" lang="ko-KR" altLang="en-US" sz="2000" b="1" dirty="0">
              <a:solidFill>
                <a:schemeClr val="bg1"/>
              </a:solidFill>
              <a:latin typeface="NanumBarunpen" panose="020B0503000000000000" pitchFamily="34" charset="-127"/>
              <a:ea typeface="NanumBarunpen" panose="020B0503000000000000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EAEA895-277C-8E44-85A0-10335EB009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7368" y="0"/>
            <a:ext cx="3299254" cy="6858000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4FC92CE2-33AC-EA4B-BC0C-50994E0CE7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9727" y="1229669"/>
            <a:ext cx="3029808" cy="449150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4520C4A-338B-2A45-BAC0-B0C56274FD5B}"/>
              </a:ext>
            </a:extLst>
          </p:cNvPr>
          <p:cNvSpPr txBox="1"/>
          <p:nvPr/>
        </p:nvSpPr>
        <p:spPr>
          <a:xfrm>
            <a:off x="1142087" y="1139411"/>
            <a:ext cx="2693200" cy="475078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700" b="1" dirty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NanumBarunpen" panose="020B0503000000000000" pitchFamily="34" charset="-127"/>
                <a:ea typeface="NanumBarunpen" panose="020B0503000000000000" pitchFamily="34" charset="-127"/>
              </a:rPr>
              <a:t>1.</a:t>
            </a:r>
            <a:r>
              <a:rPr kumimoji="1" lang="ko-KR" altLang="en-US" sz="1700" b="1" dirty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NanumBarunpen" panose="020B0503000000000000" pitchFamily="34" charset="-127"/>
                <a:ea typeface="NanumBarunpen" panose="020B0503000000000000" pitchFamily="34" charset="-127"/>
              </a:rPr>
              <a:t> </a:t>
            </a:r>
            <a:r>
              <a:rPr kumimoji="1" lang="ko-KR" altLang="en-US" sz="1700" b="1" dirty="0" err="1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NanumBarunpen" panose="020B0503000000000000" pitchFamily="34" charset="-127"/>
                <a:ea typeface="NanumBarunpen" panose="020B0503000000000000" pitchFamily="34" charset="-127"/>
              </a:rPr>
              <a:t>메인페이지</a:t>
            </a:r>
            <a:endParaRPr kumimoji="1" lang="en-US" altLang="ko-KR" sz="1700" b="1" dirty="0"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2.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</a:t>
            </a:r>
            <a:r>
              <a:rPr kumimoji="1" lang="ko-KR" altLang="en-US" sz="1700" b="1" dirty="0" err="1">
                <a:latin typeface="NanumBarunpen" panose="020B0503000000000000" pitchFamily="34" charset="-127"/>
                <a:ea typeface="NanumBarunpen" panose="020B0503000000000000" pitchFamily="34" charset="-127"/>
              </a:rPr>
              <a:t>메뉴바</a:t>
            </a:r>
            <a:endParaRPr kumimoji="1" lang="en-US" altLang="ko-KR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3.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로그인</a:t>
            </a:r>
            <a:endParaRPr kumimoji="1" lang="en-US" altLang="ko-KR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4.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</a:t>
            </a:r>
            <a:r>
              <a:rPr kumimoji="1" lang="ko-KR" altLang="en-US" sz="1700" b="1" dirty="0" err="1">
                <a:latin typeface="NanumBarunpen" panose="020B0503000000000000" pitchFamily="34" charset="-127"/>
                <a:ea typeface="NanumBarunpen" panose="020B0503000000000000" pitchFamily="34" charset="-127"/>
              </a:rPr>
              <a:t>헤어몰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회원가입</a:t>
            </a:r>
            <a:endParaRPr kumimoji="1" lang="en-US" altLang="ko-KR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5.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</a:t>
            </a:r>
            <a:r>
              <a:rPr kumimoji="1" lang="ko-KR" altLang="en-US" sz="1700" b="1" dirty="0" err="1">
                <a:latin typeface="NanumBarunpen" panose="020B0503000000000000" pitchFamily="34" charset="-127"/>
                <a:ea typeface="NanumBarunpen" panose="020B0503000000000000" pitchFamily="34" charset="-127"/>
              </a:rPr>
              <a:t>마이페이지</a:t>
            </a:r>
            <a:endParaRPr kumimoji="1" lang="en-US" altLang="ko-KR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6.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샵 둘러보기</a:t>
            </a:r>
            <a:endParaRPr kumimoji="1" lang="en-US" altLang="ko-KR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7.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지도</a:t>
            </a:r>
            <a:endParaRPr kumimoji="1" lang="en-US" altLang="ko-KR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8.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가게 상세 페이지</a:t>
            </a:r>
            <a:endParaRPr kumimoji="1" lang="en-US" altLang="ko-KR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9.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리뷰</a:t>
            </a:r>
            <a:endParaRPr kumimoji="1" lang="en-US" altLang="ko-KR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10.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헤어스타일 검색</a:t>
            </a:r>
            <a:endParaRPr kumimoji="1" lang="en-US" altLang="ko-KR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solidFill>
                  <a:srgbClr val="D200BE"/>
                </a:solidFill>
                <a:latin typeface="NanumBarunpen" panose="020B0503000000000000" pitchFamily="34" charset="-127"/>
                <a:ea typeface="NanumBarunpen" panose="020B0503000000000000" pitchFamily="34" charset="-127"/>
              </a:rPr>
              <a:t>11.</a:t>
            </a:r>
            <a:r>
              <a:rPr kumimoji="1" lang="ko-KR" altLang="en-US" sz="1700" b="1" dirty="0">
                <a:solidFill>
                  <a:srgbClr val="D200BE"/>
                </a:solidFill>
                <a:latin typeface="NanumBarunpen" panose="020B0503000000000000" pitchFamily="34" charset="-127"/>
                <a:ea typeface="NanumBarunpen" panose="020B0503000000000000" pitchFamily="34" charset="-127"/>
              </a:rPr>
              <a:t> 헤어스타일 체험</a:t>
            </a:r>
            <a:endParaRPr kumimoji="1" lang="en-US" altLang="ko-KR" sz="1700" b="1" dirty="0">
              <a:solidFill>
                <a:srgbClr val="D200BE"/>
              </a:solidFill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12.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</a:t>
            </a:r>
            <a:r>
              <a:rPr kumimoji="1" lang="ko-KR" altLang="en-US" sz="1700" b="1" dirty="0" err="1">
                <a:latin typeface="NanumBarunpen" panose="020B0503000000000000" pitchFamily="34" charset="-127"/>
                <a:ea typeface="NanumBarunpen" panose="020B0503000000000000" pitchFamily="34" charset="-127"/>
              </a:rPr>
              <a:t>오픈채팅</a:t>
            </a:r>
            <a:endParaRPr kumimoji="1" lang="ko-KR" altLang="en-US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FA1A7DF-BFFF-8B4F-8A24-D29090778C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2087" y="996265"/>
            <a:ext cx="2617112" cy="489393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FC52910-53BB-7947-913A-AE415F3883CF}"/>
              </a:ext>
            </a:extLst>
          </p:cNvPr>
          <p:cNvSpPr txBox="1"/>
          <p:nvPr/>
        </p:nvSpPr>
        <p:spPr>
          <a:xfrm>
            <a:off x="1294487" y="1291811"/>
            <a:ext cx="2693200" cy="514320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700" dirty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NanumBarunpen" panose="020B0503000000000000" pitchFamily="34" charset="-127"/>
                <a:ea typeface="NanumBarunpen" panose="020B0503000000000000" pitchFamily="34" charset="-127"/>
              </a:rPr>
              <a:t>1.</a:t>
            </a:r>
            <a:r>
              <a:rPr kumimoji="1" lang="ko-KR" altLang="en-US" sz="1700" dirty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NanumBarunpen" panose="020B0503000000000000" pitchFamily="34" charset="-127"/>
                <a:ea typeface="NanumBarunpen" panose="020B0503000000000000" pitchFamily="34" charset="-127"/>
              </a:rPr>
              <a:t> </a:t>
            </a:r>
            <a:r>
              <a:rPr kumimoji="1" lang="ko-KR" altLang="en-US" sz="1700" b="1" dirty="0" err="1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NanumBarunpen" panose="020B0503000000000000" pitchFamily="34" charset="-127"/>
                <a:ea typeface="NanumBarunpen" panose="020B0503000000000000" pitchFamily="34" charset="-127"/>
              </a:rPr>
              <a:t>메인페이지</a:t>
            </a:r>
            <a:endParaRPr kumimoji="1" lang="en-US" altLang="ko-KR" sz="1700" b="1" dirty="0"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2.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</a:t>
            </a:r>
            <a:r>
              <a:rPr kumimoji="1" lang="ko-KR" altLang="en-US" sz="1700" b="1" dirty="0" err="1">
                <a:latin typeface="NanumBarunpen" panose="020B0503000000000000" pitchFamily="34" charset="-127"/>
                <a:ea typeface="NanumBarunpen" panose="020B0503000000000000" pitchFamily="34" charset="-127"/>
              </a:rPr>
              <a:t>메뉴바</a:t>
            </a:r>
            <a:endParaRPr kumimoji="1" lang="en-US" altLang="ko-KR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3.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로그인</a:t>
            </a:r>
            <a:endParaRPr kumimoji="1" lang="en-US" altLang="ko-KR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solidFill>
                  <a:srgbClr val="D200BE"/>
                </a:solidFill>
                <a:latin typeface="NanumBarunpen" panose="020B0503000000000000" pitchFamily="34" charset="-127"/>
                <a:ea typeface="NanumBarunpen" panose="020B0503000000000000" pitchFamily="34" charset="-127"/>
              </a:rPr>
              <a:t>4.</a:t>
            </a:r>
            <a:r>
              <a:rPr kumimoji="1" lang="ko-KR" altLang="en-US" sz="1700" b="1" dirty="0">
                <a:solidFill>
                  <a:srgbClr val="D200BE"/>
                </a:solidFill>
                <a:latin typeface="NanumBarunpen" panose="020B0503000000000000" pitchFamily="34" charset="-127"/>
                <a:ea typeface="NanumBarunpen" panose="020B0503000000000000" pitchFamily="34" charset="-127"/>
              </a:rPr>
              <a:t> </a:t>
            </a:r>
            <a:r>
              <a:rPr kumimoji="1" lang="ko-KR" altLang="en-US" sz="1700" b="1" dirty="0" err="1">
                <a:solidFill>
                  <a:srgbClr val="D200BE"/>
                </a:solidFill>
                <a:latin typeface="NanumBarunpen" panose="020B0503000000000000" pitchFamily="34" charset="-127"/>
                <a:ea typeface="NanumBarunpen" panose="020B0503000000000000" pitchFamily="34" charset="-127"/>
              </a:rPr>
              <a:t>헤어몰</a:t>
            </a:r>
            <a:r>
              <a:rPr kumimoji="1" lang="ko-KR" altLang="en-US" sz="1700" b="1" dirty="0">
                <a:solidFill>
                  <a:srgbClr val="D200BE"/>
                </a:solidFill>
                <a:latin typeface="NanumBarunpen" panose="020B0503000000000000" pitchFamily="34" charset="-127"/>
                <a:ea typeface="NanumBarunpen" panose="020B0503000000000000" pitchFamily="34" charset="-127"/>
              </a:rPr>
              <a:t> 회원가입</a:t>
            </a:r>
            <a:endParaRPr kumimoji="1" lang="en-US" altLang="ko-KR" sz="1700" b="1" dirty="0">
              <a:solidFill>
                <a:srgbClr val="D200BE"/>
              </a:solidFill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5.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</a:t>
            </a:r>
            <a:r>
              <a:rPr kumimoji="1" lang="ko-KR" altLang="en-US" sz="1700" b="1" dirty="0" err="1">
                <a:latin typeface="NanumBarunpen" panose="020B0503000000000000" pitchFamily="34" charset="-127"/>
                <a:ea typeface="NanumBarunpen" panose="020B0503000000000000" pitchFamily="34" charset="-127"/>
              </a:rPr>
              <a:t>마이페이지</a:t>
            </a:r>
            <a:endParaRPr kumimoji="1" lang="en-US" altLang="ko-KR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6.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샵 둘러보기</a:t>
            </a:r>
            <a:endParaRPr kumimoji="1" lang="en-US" altLang="ko-KR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7.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지도</a:t>
            </a:r>
            <a:endParaRPr kumimoji="1" lang="en-US" altLang="ko-KR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8.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가게 상세 페이지</a:t>
            </a:r>
            <a:endParaRPr kumimoji="1" lang="en-US" altLang="ko-KR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9.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미용실 채팅</a:t>
            </a:r>
            <a:endParaRPr kumimoji="1" lang="en-US" altLang="ko-KR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10.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리뷰</a:t>
            </a:r>
            <a:endParaRPr kumimoji="1" lang="en-US" altLang="ko-KR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11.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헤어스타일 검색</a:t>
            </a:r>
            <a:endParaRPr kumimoji="1" lang="en-US" altLang="ko-KR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12.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헤어스타일 체험</a:t>
            </a:r>
            <a:endParaRPr kumimoji="1" lang="en-US" altLang="ko-KR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13.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</a:t>
            </a:r>
            <a:r>
              <a:rPr kumimoji="1" lang="ko-KR" altLang="en-US" sz="1700" b="1" dirty="0" err="1">
                <a:latin typeface="NanumBarunpen" panose="020B0503000000000000" pitchFamily="34" charset="-127"/>
                <a:ea typeface="NanumBarunpen" panose="020B0503000000000000" pitchFamily="34" charset="-127"/>
              </a:rPr>
              <a:t>오픈채팅</a:t>
            </a:r>
            <a:endParaRPr kumimoji="1" lang="ko-KR" altLang="en-US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304067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0535A2A2-15C0-C349-9624-2E74F1AA1FAF}"/>
              </a:ext>
            </a:extLst>
          </p:cNvPr>
          <p:cNvCxnSpPr>
            <a:cxnSpLocks/>
          </p:cNvCxnSpPr>
          <p:nvPr/>
        </p:nvCxnSpPr>
        <p:spPr>
          <a:xfrm>
            <a:off x="871538" y="399749"/>
            <a:ext cx="0" cy="6486525"/>
          </a:xfrm>
          <a:prstGeom prst="straightConnector1">
            <a:avLst/>
          </a:prstGeom>
          <a:ln w="127000">
            <a:solidFill>
              <a:srgbClr val="D200BE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한쪽 모서리는 잘리고 다른 쪽 모서리는 둥근 사각형 4">
            <a:extLst>
              <a:ext uri="{FF2B5EF4-FFF2-40B4-BE49-F238E27FC236}">
                <a16:creationId xmlns:a16="http://schemas.microsoft.com/office/drawing/2014/main" id="{19FB3668-F174-7247-9326-A82765B5755A}"/>
              </a:ext>
            </a:extLst>
          </p:cNvPr>
          <p:cNvSpPr/>
          <p:nvPr/>
        </p:nvSpPr>
        <p:spPr>
          <a:xfrm flipV="1">
            <a:off x="0" y="0"/>
            <a:ext cx="3871913" cy="742950"/>
          </a:xfrm>
          <a:prstGeom prst="snipRoundRect">
            <a:avLst>
              <a:gd name="adj1" fmla="val 50000"/>
              <a:gd name="adj2" fmla="val 50000"/>
            </a:avLst>
          </a:prstGeom>
          <a:solidFill>
            <a:srgbClr val="D200BE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BAE862E-7387-F349-8B32-844B7703A625}"/>
              </a:ext>
            </a:extLst>
          </p:cNvPr>
          <p:cNvSpPr txBox="1"/>
          <p:nvPr/>
        </p:nvSpPr>
        <p:spPr>
          <a:xfrm>
            <a:off x="8301600" y="2690320"/>
            <a:ext cx="3776400" cy="1096352"/>
          </a:xfrm>
          <a:prstGeom prst="rect">
            <a:avLst/>
          </a:prstGeom>
          <a:noFill/>
          <a:ln>
            <a:solidFill>
              <a:srgbClr val="D200BE"/>
            </a:solidFill>
          </a:ln>
        </p:spPr>
        <p:txBody>
          <a:bodyPr wrap="square" rtlCol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sz="2000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나만의 미용실에 있는 미용실 사진을 누르면 가게상세페이지로 이동</a:t>
            </a:r>
            <a:endParaRPr kumimoji="1" lang="en-US" altLang="ko-KR" sz="2000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endParaRPr kumimoji="1" lang="en-US" altLang="ko-KR" sz="2000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5F85BE-87E2-2C42-ABF8-D8E2D801AB66}"/>
              </a:ext>
            </a:extLst>
          </p:cNvPr>
          <p:cNvSpPr txBox="1"/>
          <p:nvPr/>
        </p:nvSpPr>
        <p:spPr>
          <a:xfrm>
            <a:off x="1375175" y="199694"/>
            <a:ext cx="16287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b="1" dirty="0">
                <a:solidFill>
                  <a:schemeClr val="bg1"/>
                </a:solidFill>
                <a:latin typeface="NanumBarunpen" panose="020B0503000000000000" pitchFamily="34" charset="-127"/>
                <a:ea typeface="NanumBarunpen" panose="020B0503000000000000" pitchFamily="34" charset="-127"/>
              </a:rPr>
              <a:t>Activity 5</a:t>
            </a:r>
            <a:endParaRPr kumimoji="1" lang="ko-KR" altLang="en-US" sz="2000" b="1" dirty="0">
              <a:solidFill>
                <a:schemeClr val="bg1"/>
              </a:solidFill>
              <a:latin typeface="NanumBarunpen" panose="020B0503000000000000" pitchFamily="34" charset="-127"/>
              <a:ea typeface="NanumBarunpen" panose="020B0503000000000000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5DABFA3-C142-9A46-BCBF-D5456CCCDE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1729" y="52988"/>
            <a:ext cx="3267116" cy="6805012"/>
          </a:xfrm>
          <a:prstGeom prst="rect">
            <a:avLst/>
          </a:prstGeom>
        </p:spPr>
      </p:pic>
      <p:pic>
        <p:nvPicPr>
          <p:cNvPr id="10" name="그래픽 9" descr="커서">
            <a:extLst>
              <a:ext uri="{FF2B5EF4-FFF2-40B4-BE49-F238E27FC236}">
                <a16:creationId xmlns:a16="http://schemas.microsoft.com/office/drawing/2014/main" id="{6DDFE989-2EEF-3048-84E3-698C045582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5717505">
            <a:off x="4251333" y="1982845"/>
            <a:ext cx="914400" cy="9144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E08742D-4407-934D-B4D0-1DE49F092A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98972" y="785210"/>
            <a:ext cx="502151" cy="3744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311FDB2-CE65-2944-AE87-A6A99C9F0F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29759" y="3643011"/>
            <a:ext cx="927100" cy="33078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34CB7731-B123-7E4C-8FF5-6A718BAEC3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09641" y="3599549"/>
            <a:ext cx="1437696" cy="3744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C5C18E12-57CA-F64A-AAB0-504B29759D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86698" y="3786672"/>
            <a:ext cx="185264" cy="3744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FF723B8-039E-4B45-927B-91F679E9971E}"/>
              </a:ext>
            </a:extLst>
          </p:cNvPr>
          <p:cNvSpPr txBox="1"/>
          <p:nvPr/>
        </p:nvSpPr>
        <p:spPr>
          <a:xfrm>
            <a:off x="1142087" y="1139411"/>
            <a:ext cx="2693200" cy="475078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700" b="1" dirty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NanumBarunpen" panose="020B0503000000000000" pitchFamily="34" charset="-127"/>
                <a:ea typeface="NanumBarunpen" panose="020B0503000000000000" pitchFamily="34" charset="-127"/>
              </a:rPr>
              <a:t>1.</a:t>
            </a:r>
            <a:r>
              <a:rPr kumimoji="1" lang="ko-KR" altLang="en-US" sz="1700" b="1" dirty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NanumBarunpen" panose="020B0503000000000000" pitchFamily="34" charset="-127"/>
                <a:ea typeface="NanumBarunpen" panose="020B0503000000000000" pitchFamily="34" charset="-127"/>
              </a:rPr>
              <a:t> </a:t>
            </a:r>
            <a:r>
              <a:rPr kumimoji="1" lang="ko-KR" altLang="en-US" sz="1700" b="1" dirty="0" err="1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NanumBarunpen" panose="020B0503000000000000" pitchFamily="34" charset="-127"/>
                <a:ea typeface="NanumBarunpen" panose="020B0503000000000000" pitchFamily="34" charset="-127"/>
              </a:rPr>
              <a:t>메인페이지</a:t>
            </a:r>
            <a:endParaRPr kumimoji="1" lang="en-US" altLang="ko-KR" sz="1700" b="1" dirty="0"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2.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</a:t>
            </a:r>
            <a:r>
              <a:rPr kumimoji="1" lang="ko-KR" altLang="en-US" sz="1700" b="1" dirty="0" err="1">
                <a:latin typeface="NanumBarunpen" panose="020B0503000000000000" pitchFamily="34" charset="-127"/>
                <a:ea typeface="NanumBarunpen" panose="020B0503000000000000" pitchFamily="34" charset="-127"/>
              </a:rPr>
              <a:t>메뉴바</a:t>
            </a:r>
            <a:endParaRPr kumimoji="1" lang="en-US" altLang="ko-KR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3.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로그인</a:t>
            </a:r>
            <a:endParaRPr kumimoji="1" lang="en-US" altLang="ko-KR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4.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</a:t>
            </a:r>
            <a:r>
              <a:rPr kumimoji="1" lang="ko-KR" altLang="en-US" sz="1700" b="1" dirty="0" err="1">
                <a:latin typeface="NanumBarunpen" panose="020B0503000000000000" pitchFamily="34" charset="-127"/>
                <a:ea typeface="NanumBarunpen" panose="020B0503000000000000" pitchFamily="34" charset="-127"/>
              </a:rPr>
              <a:t>헤어몰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회원가입</a:t>
            </a:r>
            <a:endParaRPr kumimoji="1" lang="en-US" altLang="ko-KR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5.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</a:t>
            </a:r>
            <a:r>
              <a:rPr kumimoji="1" lang="ko-KR" altLang="en-US" sz="1700" b="1" dirty="0" err="1">
                <a:latin typeface="NanumBarunpen" panose="020B0503000000000000" pitchFamily="34" charset="-127"/>
                <a:ea typeface="NanumBarunpen" panose="020B0503000000000000" pitchFamily="34" charset="-127"/>
              </a:rPr>
              <a:t>마이페이지</a:t>
            </a:r>
            <a:endParaRPr kumimoji="1" lang="en-US" altLang="ko-KR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6.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샵 둘러보기</a:t>
            </a:r>
            <a:endParaRPr kumimoji="1" lang="en-US" altLang="ko-KR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7.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지도</a:t>
            </a:r>
            <a:endParaRPr kumimoji="1" lang="en-US" altLang="ko-KR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8.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가게 상세 페이지</a:t>
            </a:r>
            <a:endParaRPr kumimoji="1" lang="en-US" altLang="ko-KR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9.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리뷰</a:t>
            </a:r>
            <a:endParaRPr kumimoji="1" lang="en-US" altLang="ko-KR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10.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헤어스타일 검색</a:t>
            </a:r>
            <a:endParaRPr kumimoji="1" lang="en-US" altLang="ko-KR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solidFill>
                  <a:srgbClr val="D200BE"/>
                </a:solidFill>
                <a:latin typeface="NanumBarunpen" panose="020B0503000000000000" pitchFamily="34" charset="-127"/>
                <a:ea typeface="NanumBarunpen" panose="020B0503000000000000" pitchFamily="34" charset="-127"/>
              </a:rPr>
              <a:t>11.</a:t>
            </a:r>
            <a:r>
              <a:rPr kumimoji="1" lang="ko-KR" altLang="en-US" sz="1700" b="1" dirty="0">
                <a:solidFill>
                  <a:srgbClr val="D200BE"/>
                </a:solidFill>
                <a:latin typeface="NanumBarunpen" panose="020B0503000000000000" pitchFamily="34" charset="-127"/>
                <a:ea typeface="NanumBarunpen" panose="020B0503000000000000" pitchFamily="34" charset="-127"/>
              </a:rPr>
              <a:t> 헤어스타일 체험</a:t>
            </a:r>
            <a:endParaRPr kumimoji="1" lang="en-US" altLang="ko-KR" sz="1700" b="1" dirty="0">
              <a:solidFill>
                <a:srgbClr val="D200BE"/>
              </a:solidFill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12.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</a:t>
            </a:r>
            <a:r>
              <a:rPr kumimoji="1" lang="ko-KR" altLang="en-US" sz="1700" b="1" dirty="0" err="1">
                <a:latin typeface="NanumBarunpen" panose="020B0503000000000000" pitchFamily="34" charset="-127"/>
                <a:ea typeface="NanumBarunpen" panose="020B0503000000000000" pitchFamily="34" charset="-127"/>
              </a:rPr>
              <a:t>오픈채팅</a:t>
            </a:r>
            <a:endParaRPr kumimoji="1" lang="ko-KR" altLang="en-US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FBDA8C85-0FA7-0542-9326-8C663D6DB6F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42087" y="996265"/>
            <a:ext cx="2617112" cy="489393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C482575-4F35-944C-A602-00C5144F67E5}"/>
              </a:ext>
            </a:extLst>
          </p:cNvPr>
          <p:cNvSpPr txBox="1"/>
          <p:nvPr/>
        </p:nvSpPr>
        <p:spPr>
          <a:xfrm>
            <a:off x="1294487" y="1291811"/>
            <a:ext cx="2693200" cy="514320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700" dirty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NanumBarunpen" panose="020B0503000000000000" pitchFamily="34" charset="-127"/>
                <a:ea typeface="NanumBarunpen" panose="020B0503000000000000" pitchFamily="34" charset="-127"/>
              </a:rPr>
              <a:t>1.</a:t>
            </a:r>
            <a:r>
              <a:rPr kumimoji="1" lang="ko-KR" altLang="en-US" sz="1700" dirty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NanumBarunpen" panose="020B0503000000000000" pitchFamily="34" charset="-127"/>
                <a:ea typeface="NanumBarunpen" panose="020B0503000000000000" pitchFamily="34" charset="-127"/>
              </a:rPr>
              <a:t> </a:t>
            </a:r>
            <a:r>
              <a:rPr kumimoji="1" lang="ko-KR" altLang="en-US" sz="1700" b="1" dirty="0" err="1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NanumBarunpen" panose="020B0503000000000000" pitchFamily="34" charset="-127"/>
                <a:ea typeface="NanumBarunpen" panose="020B0503000000000000" pitchFamily="34" charset="-127"/>
              </a:rPr>
              <a:t>메인페이지</a:t>
            </a:r>
            <a:endParaRPr kumimoji="1" lang="en-US" altLang="ko-KR" sz="1700" b="1" dirty="0"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2.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</a:t>
            </a:r>
            <a:r>
              <a:rPr kumimoji="1" lang="ko-KR" altLang="en-US" sz="1700" b="1" dirty="0" err="1">
                <a:latin typeface="NanumBarunpen" panose="020B0503000000000000" pitchFamily="34" charset="-127"/>
                <a:ea typeface="NanumBarunpen" panose="020B0503000000000000" pitchFamily="34" charset="-127"/>
              </a:rPr>
              <a:t>메뉴바</a:t>
            </a:r>
            <a:endParaRPr kumimoji="1" lang="en-US" altLang="ko-KR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3.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로그인</a:t>
            </a:r>
            <a:endParaRPr kumimoji="1" lang="en-US" altLang="ko-KR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4.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</a:t>
            </a:r>
            <a:r>
              <a:rPr kumimoji="1" lang="ko-KR" altLang="en-US" sz="1700" b="1" dirty="0" err="1">
                <a:latin typeface="NanumBarunpen" panose="020B0503000000000000" pitchFamily="34" charset="-127"/>
                <a:ea typeface="NanumBarunpen" panose="020B0503000000000000" pitchFamily="34" charset="-127"/>
              </a:rPr>
              <a:t>헤어몰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회원가입</a:t>
            </a:r>
            <a:endParaRPr kumimoji="1" lang="en-US" altLang="ko-KR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solidFill>
                  <a:srgbClr val="D200BE"/>
                </a:solidFill>
                <a:latin typeface="NanumBarunpen" panose="020B0503000000000000" pitchFamily="34" charset="-127"/>
                <a:ea typeface="NanumBarunpen" panose="020B0503000000000000" pitchFamily="34" charset="-127"/>
              </a:rPr>
              <a:t>5.</a:t>
            </a:r>
            <a:r>
              <a:rPr kumimoji="1" lang="ko-KR" altLang="en-US" sz="1700" b="1" dirty="0">
                <a:solidFill>
                  <a:srgbClr val="D200BE"/>
                </a:solidFill>
                <a:latin typeface="NanumBarunpen" panose="020B0503000000000000" pitchFamily="34" charset="-127"/>
                <a:ea typeface="NanumBarunpen" panose="020B0503000000000000" pitchFamily="34" charset="-127"/>
              </a:rPr>
              <a:t> </a:t>
            </a:r>
            <a:r>
              <a:rPr kumimoji="1" lang="ko-KR" altLang="en-US" sz="1700" b="1" dirty="0" err="1">
                <a:solidFill>
                  <a:srgbClr val="D200BE"/>
                </a:solidFill>
                <a:latin typeface="NanumBarunpen" panose="020B0503000000000000" pitchFamily="34" charset="-127"/>
                <a:ea typeface="NanumBarunpen" panose="020B0503000000000000" pitchFamily="34" charset="-127"/>
              </a:rPr>
              <a:t>마이페이지</a:t>
            </a:r>
            <a:endParaRPr kumimoji="1" lang="en-US" altLang="ko-KR" sz="1700" b="1" dirty="0">
              <a:solidFill>
                <a:srgbClr val="D200BE"/>
              </a:solidFill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6.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샵 둘러보기</a:t>
            </a:r>
            <a:endParaRPr kumimoji="1" lang="en-US" altLang="ko-KR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7.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지도</a:t>
            </a:r>
            <a:endParaRPr kumimoji="1" lang="en-US" altLang="ko-KR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8.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가게 상세 페이지</a:t>
            </a:r>
            <a:endParaRPr kumimoji="1" lang="en-US" altLang="ko-KR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9.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미용실 채팅</a:t>
            </a:r>
            <a:endParaRPr kumimoji="1" lang="en-US" altLang="ko-KR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10.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리뷰</a:t>
            </a:r>
            <a:endParaRPr kumimoji="1" lang="en-US" altLang="ko-KR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11.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헤어스타일 검색</a:t>
            </a:r>
            <a:endParaRPr kumimoji="1" lang="en-US" altLang="ko-KR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12.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헤어스타일 체험</a:t>
            </a:r>
            <a:endParaRPr kumimoji="1" lang="en-US" altLang="ko-KR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13.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</a:t>
            </a:r>
            <a:r>
              <a:rPr kumimoji="1" lang="ko-KR" altLang="en-US" sz="1700" b="1" dirty="0" err="1">
                <a:latin typeface="NanumBarunpen" panose="020B0503000000000000" pitchFamily="34" charset="-127"/>
                <a:ea typeface="NanumBarunpen" panose="020B0503000000000000" pitchFamily="34" charset="-127"/>
              </a:rPr>
              <a:t>오픈채팅</a:t>
            </a:r>
            <a:endParaRPr kumimoji="1" lang="ko-KR" altLang="en-US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250842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0535A2A2-15C0-C349-9624-2E74F1AA1FAF}"/>
              </a:ext>
            </a:extLst>
          </p:cNvPr>
          <p:cNvCxnSpPr>
            <a:cxnSpLocks/>
          </p:cNvCxnSpPr>
          <p:nvPr/>
        </p:nvCxnSpPr>
        <p:spPr>
          <a:xfrm>
            <a:off x="871538" y="399749"/>
            <a:ext cx="0" cy="6486525"/>
          </a:xfrm>
          <a:prstGeom prst="straightConnector1">
            <a:avLst/>
          </a:prstGeom>
          <a:ln w="127000">
            <a:solidFill>
              <a:srgbClr val="D200BE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한쪽 모서리는 잘리고 다른 쪽 모서리는 둥근 사각형 4">
            <a:extLst>
              <a:ext uri="{FF2B5EF4-FFF2-40B4-BE49-F238E27FC236}">
                <a16:creationId xmlns:a16="http://schemas.microsoft.com/office/drawing/2014/main" id="{19FB3668-F174-7247-9326-A82765B5755A}"/>
              </a:ext>
            </a:extLst>
          </p:cNvPr>
          <p:cNvSpPr/>
          <p:nvPr/>
        </p:nvSpPr>
        <p:spPr>
          <a:xfrm flipV="1">
            <a:off x="0" y="0"/>
            <a:ext cx="3871913" cy="742950"/>
          </a:xfrm>
          <a:prstGeom prst="snipRoundRect">
            <a:avLst>
              <a:gd name="adj1" fmla="val 50000"/>
              <a:gd name="adj2" fmla="val 50000"/>
            </a:avLst>
          </a:prstGeom>
          <a:solidFill>
            <a:srgbClr val="D200BE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BAE862E-7387-F349-8B32-844B7703A625}"/>
              </a:ext>
            </a:extLst>
          </p:cNvPr>
          <p:cNvSpPr txBox="1"/>
          <p:nvPr/>
        </p:nvSpPr>
        <p:spPr>
          <a:xfrm>
            <a:off x="8301600" y="2936090"/>
            <a:ext cx="3776400" cy="1935948"/>
          </a:xfrm>
          <a:prstGeom prst="rect">
            <a:avLst/>
          </a:prstGeom>
          <a:noFill/>
          <a:ln>
            <a:solidFill>
              <a:srgbClr val="D200BE"/>
            </a:solidFill>
          </a:ln>
        </p:spPr>
        <p:txBody>
          <a:bodyPr wrap="square" rtlCol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sz="2000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1</a:t>
            </a:r>
            <a:r>
              <a:rPr kumimoji="1" lang="ko-KR" altLang="en-US" sz="2000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행은 날짜</a:t>
            </a:r>
            <a:r>
              <a:rPr kumimoji="1" lang="en-US" altLang="ko-KR" sz="2000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,</a:t>
            </a:r>
            <a:r>
              <a:rPr kumimoji="1" lang="ko-KR" altLang="en-US" sz="2000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미용실</a:t>
            </a:r>
            <a:r>
              <a:rPr kumimoji="1" lang="en-US" altLang="ko-KR" sz="2000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,</a:t>
            </a:r>
            <a:r>
              <a:rPr kumimoji="1" lang="ko-KR" altLang="en-US" sz="2000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시간 출력 되어있는 상태</a:t>
            </a:r>
            <a:endParaRPr kumimoji="1" lang="en-US" altLang="ko-KR" sz="2000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sz="2000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sz="2000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수정 버튼 </a:t>
            </a:r>
            <a:r>
              <a:rPr kumimoji="1" lang="ko-KR" altLang="en-US" sz="2000" dirty="0" err="1">
                <a:latin typeface="NanumBarunpen" panose="020B0503000000000000" pitchFamily="34" charset="-127"/>
                <a:ea typeface="NanumBarunpen" panose="020B0503000000000000" pitchFamily="34" charset="-127"/>
              </a:rPr>
              <a:t>클릭시</a:t>
            </a:r>
            <a:r>
              <a:rPr kumimoji="1" lang="ko-KR" altLang="en-US" sz="2000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</a:t>
            </a:r>
            <a:r>
              <a:rPr kumimoji="1" lang="en-US" altLang="ko-KR" sz="2000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2</a:t>
            </a:r>
            <a:r>
              <a:rPr kumimoji="1" lang="ko-KR" altLang="en-US" sz="2000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행에 사용자가 스스로 예약 정보를 입력 가능</a:t>
            </a:r>
            <a:endParaRPr kumimoji="1" lang="en-US" altLang="ko-KR" sz="2000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endParaRPr kumimoji="1" lang="en-US" altLang="ko-KR" sz="2000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5F85BE-87E2-2C42-ABF8-D8E2D801AB66}"/>
              </a:ext>
            </a:extLst>
          </p:cNvPr>
          <p:cNvSpPr txBox="1"/>
          <p:nvPr/>
        </p:nvSpPr>
        <p:spPr>
          <a:xfrm>
            <a:off x="1375175" y="199694"/>
            <a:ext cx="16287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b="1" dirty="0">
                <a:solidFill>
                  <a:schemeClr val="bg1"/>
                </a:solidFill>
                <a:latin typeface="NanumBarunpen" panose="020B0503000000000000" pitchFamily="34" charset="-127"/>
                <a:ea typeface="NanumBarunpen" panose="020B0503000000000000" pitchFamily="34" charset="-127"/>
              </a:rPr>
              <a:t>Activity 5</a:t>
            </a:r>
            <a:endParaRPr kumimoji="1" lang="ko-KR" altLang="en-US" sz="2000" b="1" dirty="0">
              <a:solidFill>
                <a:schemeClr val="bg1"/>
              </a:solidFill>
              <a:latin typeface="NanumBarunpen" panose="020B0503000000000000" pitchFamily="34" charset="-127"/>
              <a:ea typeface="NanumBarunpen" panose="020B0503000000000000" pitchFamily="34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12C838E8-6874-FC40-A8C4-C471551FF5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0476" y="3997928"/>
            <a:ext cx="185264" cy="3744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285CFD5E-C6C5-644E-85C9-624AEB3A4F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9748" y="3997928"/>
            <a:ext cx="185264" cy="3744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D9226B3-AD92-9A4D-85CF-BEE216491746}"/>
              </a:ext>
            </a:extLst>
          </p:cNvPr>
          <p:cNvSpPr txBox="1"/>
          <p:nvPr/>
        </p:nvSpPr>
        <p:spPr>
          <a:xfrm>
            <a:off x="1142087" y="1139411"/>
            <a:ext cx="2693200" cy="475078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700" b="1" dirty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NanumBarunpen" panose="020B0503000000000000" pitchFamily="34" charset="-127"/>
                <a:ea typeface="NanumBarunpen" panose="020B0503000000000000" pitchFamily="34" charset="-127"/>
              </a:rPr>
              <a:t>1.</a:t>
            </a:r>
            <a:r>
              <a:rPr kumimoji="1" lang="ko-KR" altLang="en-US" sz="1700" b="1" dirty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NanumBarunpen" panose="020B0503000000000000" pitchFamily="34" charset="-127"/>
                <a:ea typeface="NanumBarunpen" panose="020B0503000000000000" pitchFamily="34" charset="-127"/>
              </a:rPr>
              <a:t> </a:t>
            </a:r>
            <a:r>
              <a:rPr kumimoji="1" lang="ko-KR" altLang="en-US" sz="1700" b="1" dirty="0" err="1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NanumBarunpen" panose="020B0503000000000000" pitchFamily="34" charset="-127"/>
                <a:ea typeface="NanumBarunpen" panose="020B0503000000000000" pitchFamily="34" charset="-127"/>
              </a:rPr>
              <a:t>메인페이지</a:t>
            </a:r>
            <a:endParaRPr kumimoji="1" lang="en-US" altLang="ko-KR" sz="1700" b="1" dirty="0"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2.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</a:t>
            </a:r>
            <a:r>
              <a:rPr kumimoji="1" lang="ko-KR" altLang="en-US" sz="1700" b="1" dirty="0" err="1">
                <a:latin typeface="NanumBarunpen" panose="020B0503000000000000" pitchFamily="34" charset="-127"/>
                <a:ea typeface="NanumBarunpen" panose="020B0503000000000000" pitchFamily="34" charset="-127"/>
              </a:rPr>
              <a:t>메뉴바</a:t>
            </a:r>
            <a:endParaRPr kumimoji="1" lang="en-US" altLang="ko-KR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3.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로그인</a:t>
            </a:r>
            <a:endParaRPr kumimoji="1" lang="en-US" altLang="ko-KR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4.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</a:t>
            </a:r>
            <a:r>
              <a:rPr kumimoji="1" lang="ko-KR" altLang="en-US" sz="1700" b="1" dirty="0" err="1">
                <a:latin typeface="NanumBarunpen" panose="020B0503000000000000" pitchFamily="34" charset="-127"/>
                <a:ea typeface="NanumBarunpen" panose="020B0503000000000000" pitchFamily="34" charset="-127"/>
              </a:rPr>
              <a:t>헤어몰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회원가입</a:t>
            </a:r>
            <a:endParaRPr kumimoji="1" lang="en-US" altLang="ko-KR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5.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</a:t>
            </a:r>
            <a:r>
              <a:rPr kumimoji="1" lang="ko-KR" altLang="en-US" sz="1700" b="1" dirty="0" err="1">
                <a:latin typeface="NanumBarunpen" panose="020B0503000000000000" pitchFamily="34" charset="-127"/>
                <a:ea typeface="NanumBarunpen" panose="020B0503000000000000" pitchFamily="34" charset="-127"/>
              </a:rPr>
              <a:t>마이페이지</a:t>
            </a:r>
            <a:endParaRPr kumimoji="1" lang="en-US" altLang="ko-KR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6.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샵 둘러보기</a:t>
            </a:r>
            <a:endParaRPr kumimoji="1" lang="en-US" altLang="ko-KR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7.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지도</a:t>
            </a:r>
            <a:endParaRPr kumimoji="1" lang="en-US" altLang="ko-KR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8.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가게 상세 페이지</a:t>
            </a:r>
            <a:endParaRPr kumimoji="1" lang="en-US" altLang="ko-KR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9.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리뷰</a:t>
            </a:r>
            <a:endParaRPr kumimoji="1" lang="en-US" altLang="ko-KR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10.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헤어스타일 검색</a:t>
            </a:r>
            <a:endParaRPr kumimoji="1" lang="en-US" altLang="ko-KR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solidFill>
                  <a:srgbClr val="D200BE"/>
                </a:solidFill>
                <a:latin typeface="NanumBarunpen" panose="020B0503000000000000" pitchFamily="34" charset="-127"/>
                <a:ea typeface="NanumBarunpen" panose="020B0503000000000000" pitchFamily="34" charset="-127"/>
              </a:rPr>
              <a:t>11.</a:t>
            </a:r>
            <a:r>
              <a:rPr kumimoji="1" lang="ko-KR" altLang="en-US" sz="1700" b="1" dirty="0">
                <a:solidFill>
                  <a:srgbClr val="D200BE"/>
                </a:solidFill>
                <a:latin typeface="NanumBarunpen" panose="020B0503000000000000" pitchFamily="34" charset="-127"/>
                <a:ea typeface="NanumBarunpen" panose="020B0503000000000000" pitchFamily="34" charset="-127"/>
              </a:rPr>
              <a:t> 헤어스타일 체험</a:t>
            </a:r>
            <a:endParaRPr kumimoji="1" lang="en-US" altLang="ko-KR" sz="1700" b="1" dirty="0">
              <a:solidFill>
                <a:srgbClr val="D200BE"/>
              </a:solidFill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12.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</a:t>
            </a:r>
            <a:r>
              <a:rPr kumimoji="1" lang="ko-KR" altLang="en-US" sz="1700" b="1" dirty="0" err="1">
                <a:latin typeface="NanumBarunpen" panose="020B0503000000000000" pitchFamily="34" charset="-127"/>
                <a:ea typeface="NanumBarunpen" panose="020B0503000000000000" pitchFamily="34" charset="-127"/>
              </a:rPr>
              <a:t>오픈채팅</a:t>
            </a:r>
            <a:endParaRPr kumimoji="1" lang="ko-KR" altLang="en-US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1EF54557-2FDC-2E42-8672-F0EB28A0EF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2087" y="996265"/>
            <a:ext cx="2617112" cy="489393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1134740-C6B9-CA47-A349-0D42CBBF2DC3}"/>
              </a:ext>
            </a:extLst>
          </p:cNvPr>
          <p:cNvSpPr txBox="1"/>
          <p:nvPr/>
        </p:nvSpPr>
        <p:spPr>
          <a:xfrm>
            <a:off x="1294487" y="1291811"/>
            <a:ext cx="2693200" cy="514320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700" dirty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NanumBarunpen" panose="020B0503000000000000" pitchFamily="34" charset="-127"/>
                <a:ea typeface="NanumBarunpen" panose="020B0503000000000000" pitchFamily="34" charset="-127"/>
              </a:rPr>
              <a:t>1.</a:t>
            </a:r>
            <a:r>
              <a:rPr kumimoji="1" lang="ko-KR" altLang="en-US" sz="1700" dirty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NanumBarunpen" panose="020B0503000000000000" pitchFamily="34" charset="-127"/>
                <a:ea typeface="NanumBarunpen" panose="020B0503000000000000" pitchFamily="34" charset="-127"/>
              </a:rPr>
              <a:t> </a:t>
            </a:r>
            <a:r>
              <a:rPr kumimoji="1" lang="ko-KR" altLang="en-US" sz="1700" b="1" dirty="0" err="1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NanumBarunpen" panose="020B0503000000000000" pitchFamily="34" charset="-127"/>
                <a:ea typeface="NanumBarunpen" panose="020B0503000000000000" pitchFamily="34" charset="-127"/>
              </a:rPr>
              <a:t>메인페이지</a:t>
            </a:r>
            <a:endParaRPr kumimoji="1" lang="en-US" altLang="ko-KR" sz="1700" b="1" dirty="0"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2.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</a:t>
            </a:r>
            <a:r>
              <a:rPr kumimoji="1" lang="ko-KR" altLang="en-US" sz="1700" b="1" dirty="0" err="1">
                <a:latin typeface="NanumBarunpen" panose="020B0503000000000000" pitchFamily="34" charset="-127"/>
                <a:ea typeface="NanumBarunpen" panose="020B0503000000000000" pitchFamily="34" charset="-127"/>
              </a:rPr>
              <a:t>메뉴바</a:t>
            </a:r>
            <a:endParaRPr kumimoji="1" lang="en-US" altLang="ko-KR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3.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로그인</a:t>
            </a:r>
            <a:endParaRPr kumimoji="1" lang="en-US" altLang="ko-KR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4.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</a:t>
            </a:r>
            <a:r>
              <a:rPr kumimoji="1" lang="ko-KR" altLang="en-US" sz="1700" b="1" dirty="0" err="1">
                <a:latin typeface="NanumBarunpen" panose="020B0503000000000000" pitchFamily="34" charset="-127"/>
                <a:ea typeface="NanumBarunpen" panose="020B0503000000000000" pitchFamily="34" charset="-127"/>
              </a:rPr>
              <a:t>헤어몰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회원가입</a:t>
            </a:r>
            <a:endParaRPr kumimoji="1" lang="en-US" altLang="ko-KR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solidFill>
                  <a:srgbClr val="D200BE"/>
                </a:solidFill>
                <a:latin typeface="NanumBarunpen" panose="020B0503000000000000" pitchFamily="34" charset="-127"/>
                <a:ea typeface="NanumBarunpen" panose="020B0503000000000000" pitchFamily="34" charset="-127"/>
              </a:rPr>
              <a:t>5.</a:t>
            </a:r>
            <a:r>
              <a:rPr kumimoji="1" lang="ko-KR" altLang="en-US" sz="1700" b="1" dirty="0">
                <a:solidFill>
                  <a:srgbClr val="D200BE"/>
                </a:solidFill>
                <a:latin typeface="NanumBarunpen" panose="020B0503000000000000" pitchFamily="34" charset="-127"/>
                <a:ea typeface="NanumBarunpen" panose="020B0503000000000000" pitchFamily="34" charset="-127"/>
              </a:rPr>
              <a:t> </a:t>
            </a:r>
            <a:r>
              <a:rPr kumimoji="1" lang="ko-KR" altLang="en-US" sz="1700" b="1" dirty="0" err="1">
                <a:solidFill>
                  <a:srgbClr val="D200BE"/>
                </a:solidFill>
                <a:latin typeface="NanumBarunpen" panose="020B0503000000000000" pitchFamily="34" charset="-127"/>
                <a:ea typeface="NanumBarunpen" panose="020B0503000000000000" pitchFamily="34" charset="-127"/>
              </a:rPr>
              <a:t>마이페이지</a:t>
            </a:r>
            <a:endParaRPr kumimoji="1" lang="en-US" altLang="ko-KR" sz="1700" b="1" dirty="0">
              <a:solidFill>
                <a:srgbClr val="D200BE"/>
              </a:solidFill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6.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샵 둘러보기</a:t>
            </a:r>
            <a:endParaRPr kumimoji="1" lang="en-US" altLang="ko-KR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7.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지도</a:t>
            </a:r>
            <a:endParaRPr kumimoji="1" lang="en-US" altLang="ko-KR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8.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가게 상세 페이지</a:t>
            </a:r>
            <a:endParaRPr kumimoji="1" lang="en-US" altLang="ko-KR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9.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미용실 채팅</a:t>
            </a:r>
            <a:endParaRPr kumimoji="1" lang="en-US" altLang="ko-KR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10.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리뷰</a:t>
            </a:r>
            <a:endParaRPr kumimoji="1" lang="en-US" altLang="ko-KR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11.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헤어스타일 검색</a:t>
            </a:r>
            <a:endParaRPr kumimoji="1" lang="en-US" altLang="ko-KR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12.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헤어스타일 체험</a:t>
            </a:r>
            <a:endParaRPr kumimoji="1" lang="en-US" altLang="ko-KR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13.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</a:t>
            </a:r>
            <a:r>
              <a:rPr kumimoji="1" lang="ko-KR" altLang="en-US" sz="1700" b="1" dirty="0" err="1">
                <a:latin typeface="NanumBarunpen" panose="020B0503000000000000" pitchFamily="34" charset="-127"/>
                <a:ea typeface="NanumBarunpen" panose="020B0503000000000000" pitchFamily="34" charset="-127"/>
              </a:rPr>
              <a:t>오픈채팅</a:t>
            </a:r>
            <a:endParaRPr kumimoji="1" lang="ko-KR" altLang="en-US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B06E51EB-CA12-E445-9071-1A650CF3E200}"/>
              </a:ext>
            </a:extLst>
          </p:cNvPr>
          <p:cNvGrpSpPr/>
          <p:nvPr/>
        </p:nvGrpSpPr>
        <p:grpSpPr>
          <a:xfrm>
            <a:off x="4382124" y="0"/>
            <a:ext cx="3375993" cy="6858000"/>
            <a:chOff x="4839324" y="0"/>
            <a:chExt cx="3375993" cy="6858000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DF61595A-A10E-B246-B5A9-02102BC92B3F}"/>
                </a:ext>
              </a:extLst>
            </p:cNvPr>
            <p:cNvGrpSpPr/>
            <p:nvPr/>
          </p:nvGrpSpPr>
          <p:grpSpPr>
            <a:xfrm>
              <a:off x="4839324" y="0"/>
              <a:ext cx="3375993" cy="6858000"/>
              <a:chOff x="4610723" y="214011"/>
              <a:chExt cx="3375993" cy="6858000"/>
            </a:xfrm>
          </p:grpSpPr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id="{2B18CABE-CF69-6446-8E83-C8C91517F1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610723" y="214011"/>
                <a:ext cx="3267116" cy="6858000"/>
              </a:xfrm>
              <a:prstGeom prst="rect">
                <a:avLst/>
              </a:prstGeom>
            </p:spPr>
          </p:pic>
          <p:pic>
            <p:nvPicPr>
              <p:cNvPr id="15" name="그림 14">
                <a:extLst>
                  <a:ext uri="{FF2B5EF4-FFF2-40B4-BE49-F238E27FC236}">
                    <a16:creationId xmlns:a16="http://schemas.microsoft.com/office/drawing/2014/main" id="{8AA5FCAD-26E6-1845-BB01-9C0635AD01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602809" y="3854267"/>
                <a:ext cx="927100" cy="330783"/>
              </a:xfrm>
              <a:prstGeom prst="rect">
                <a:avLst/>
              </a:prstGeom>
            </p:spPr>
          </p:pic>
          <p:sp>
            <p:nvSpPr>
              <p:cNvPr id="9" name="도넛[D] 8">
                <a:extLst>
                  <a:ext uri="{FF2B5EF4-FFF2-40B4-BE49-F238E27FC236}">
                    <a16:creationId xmlns:a16="http://schemas.microsoft.com/office/drawing/2014/main" id="{29C7C442-C60D-C04E-A874-36D3117B2835}"/>
                  </a:ext>
                </a:extLst>
              </p:cNvPr>
              <p:cNvSpPr/>
              <p:nvPr/>
            </p:nvSpPr>
            <p:spPr>
              <a:xfrm>
                <a:off x="4719600" y="3082433"/>
                <a:ext cx="3267116" cy="918067"/>
              </a:xfrm>
              <a:prstGeom prst="donut">
                <a:avLst>
                  <a:gd name="adj" fmla="val 7147"/>
                </a:avLst>
              </a:prstGeom>
              <a:solidFill>
                <a:srgbClr val="D200B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>
                  <a:solidFill>
                    <a:srgbClr val="FF0000"/>
                  </a:solidFill>
                </a:endParaRPr>
              </a:p>
            </p:txBody>
          </p:sp>
        </p:grp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84CEBE30-2A80-214D-9105-F2D4C3FAAF3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962488" y="727199"/>
              <a:ext cx="502151" cy="37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611789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0535A2A2-15C0-C349-9624-2E74F1AA1FAF}"/>
              </a:ext>
            </a:extLst>
          </p:cNvPr>
          <p:cNvCxnSpPr>
            <a:cxnSpLocks/>
          </p:cNvCxnSpPr>
          <p:nvPr/>
        </p:nvCxnSpPr>
        <p:spPr>
          <a:xfrm>
            <a:off x="871538" y="399749"/>
            <a:ext cx="0" cy="6486525"/>
          </a:xfrm>
          <a:prstGeom prst="straightConnector1">
            <a:avLst/>
          </a:prstGeom>
          <a:ln w="127000">
            <a:solidFill>
              <a:srgbClr val="D200BE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한쪽 모서리는 잘리고 다른 쪽 모서리는 둥근 사각형 4">
            <a:extLst>
              <a:ext uri="{FF2B5EF4-FFF2-40B4-BE49-F238E27FC236}">
                <a16:creationId xmlns:a16="http://schemas.microsoft.com/office/drawing/2014/main" id="{19FB3668-F174-7247-9326-A82765B5755A}"/>
              </a:ext>
            </a:extLst>
          </p:cNvPr>
          <p:cNvSpPr/>
          <p:nvPr/>
        </p:nvSpPr>
        <p:spPr>
          <a:xfrm flipV="1">
            <a:off x="0" y="0"/>
            <a:ext cx="3871913" cy="742950"/>
          </a:xfrm>
          <a:prstGeom prst="snipRoundRect">
            <a:avLst>
              <a:gd name="adj1" fmla="val 50000"/>
              <a:gd name="adj2" fmla="val 50000"/>
            </a:avLst>
          </a:prstGeom>
          <a:solidFill>
            <a:srgbClr val="D200BE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BAE862E-7387-F349-8B32-844B7703A625}"/>
              </a:ext>
            </a:extLst>
          </p:cNvPr>
          <p:cNvSpPr txBox="1"/>
          <p:nvPr/>
        </p:nvSpPr>
        <p:spPr>
          <a:xfrm>
            <a:off x="8415600" y="2383010"/>
            <a:ext cx="3776400" cy="1590783"/>
          </a:xfrm>
          <a:prstGeom prst="rect">
            <a:avLst/>
          </a:prstGeom>
          <a:noFill/>
          <a:ln>
            <a:solidFill>
              <a:srgbClr val="D200BE"/>
            </a:solidFill>
          </a:ln>
        </p:spPr>
        <p:txBody>
          <a:bodyPr wrap="square" rtlCol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sz="2000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개인정보란에서 정보 수정 누르면 바로 연락처</a:t>
            </a:r>
            <a:r>
              <a:rPr kumimoji="1" lang="en-US" altLang="ko-KR" sz="2000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,</a:t>
            </a:r>
            <a:r>
              <a:rPr kumimoji="1" lang="ko-KR" altLang="en-US" sz="2000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이메일</a:t>
            </a:r>
            <a:r>
              <a:rPr kumimoji="1" lang="en-US" altLang="ko-KR" sz="2000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,</a:t>
            </a:r>
            <a:r>
              <a:rPr kumimoji="1" lang="ko-KR" altLang="en-US" sz="2000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비밀번호 수정 가능</a:t>
            </a:r>
            <a:endParaRPr kumimoji="1" lang="en-US" altLang="ko-KR" sz="2000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sz="2000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sz="2000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저장 버튼 누르면 저장 완료</a:t>
            </a:r>
            <a:endParaRPr kumimoji="1" lang="en-US" altLang="ko-KR" sz="2000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endParaRPr kumimoji="1" lang="en-US" altLang="ko-KR" sz="2000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5F85BE-87E2-2C42-ABF8-D8E2D801AB66}"/>
              </a:ext>
            </a:extLst>
          </p:cNvPr>
          <p:cNvSpPr txBox="1"/>
          <p:nvPr/>
        </p:nvSpPr>
        <p:spPr>
          <a:xfrm>
            <a:off x="1375175" y="199694"/>
            <a:ext cx="16287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b="1" dirty="0">
                <a:solidFill>
                  <a:schemeClr val="bg1"/>
                </a:solidFill>
                <a:latin typeface="NanumBarunpen" panose="020B0503000000000000" pitchFamily="34" charset="-127"/>
                <a:ea typeface="NanumBarunpen" panose="020B0503000000000000" pitchFamily="34" charset="-127"/>
              </a:rPr>
              <a:t>Activity 5</a:t>
            </a:r>
            <a:endParaRPr kumimoji="1" lang="ko-KR" altLang="en-US" sz="2000" b="1" dirty="0">
              <a:solidFill>
                <a:schemeClr val="bg1"/>
              </a:solidFill>
              <a:latin typeface="NanumBarunpen" panose="020B0503000000000000" pitchFamily="34" charset="-127"/>
              <a:ea typeface="NanumBarunpen" panose="020B0503000000000000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5DABFA3-C142-9A46-BCBF-D5456CCCDE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0723" y="0"/>
            <a:ext cx="3267116" cy="6858000"/>
          </a:xfrm>
          <a:prstGeom prst="rect">
            <a:avLst/>
          </a:prstGeom>
        </p:spPr>
      </p:pic>
      <p:sp>
        <p:nvSpPr>
          <p:cNvPr id="9" name="도넛[D] 8">
            <a:extLst>
              <a:ext uri="{FF2B5EF4-FFF2-40B4-BE49-F238E27FC236}">
                <a16:creationId xmlns:a16="http://schemas.microsoft.com/office/drawing/2014/main" id="{29C7C442-C60D-C04E-A874-36D3117B2835}"/>
              </a:ext>
            </a:extLst>
          </p:cNvPr>
          <p:cNvSpPr/>
          <p:nvPr/>
        </p:nvSpPr>
        <p:spPr>
          <a:xfrm>
            <a:off x="4806778" y="5165124"/>
            <a:ext cx="2804319" cy="556054"/>
          </a:xfrm>
          <a:prstGeom prst="donut">
            <a:avLst>
              <a:gd name="adj" fmla="val 7147"/>
            </a:avLst>
          </a:prstGeom>
          <a:solidFill>
            <a:srgbClr val="D200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rgbClr val="FF0000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932D5DE-D544-B241-8EDB-CD136E96F0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9600" y="727200"/>
            <a:ext cx="502151" cy="3744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FE63DB0-1BC0-704B-9B87-137107F91D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8894" y="3643011"/>
            <a:ext cx="927100" cy="33078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AD736B6-BDAE-D741-8DED-7A7EA1F110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8776" y="3599549"/>
            <a:ext cx="1437696" cy="3744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DC764B3-04A2-4B4F-A1B0-B0A5CA156E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25833" y="3786672"/>
            <a:ext cx="185264" cy="374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554A5C8-B4E1-184B-8AE4-A1A9C4F4BEF2}"/>
              </a:ext>
            </a:extLst>
          </p:cNvPr>
          <p:cNvSpPr txBox="1"/>
          <p:nvPr/>
        </p:nvSpPr>
        <p:spPr>
          <a:xfrm>
            <a:off x="1142087" y="1139411"/>
            <a:ext cx="2693200" cy="475078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700" b="1" dirty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NanumBarunpen" panose="020B0503000000000000" pitchFamily="34" charset="-127"/>
                <a:ea typeface="NanumBarunpen" panose="020B0503000000000000" pitchFamily="34" charset="-127"/>
              </a:rPr>
              <a:t>1.</a:t>
            </a:r>
            <a:r>
              <a:rPr kumimoji="1" lang="ko-KR" altLang="en-US" sz="1700" b="1" dirty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NanumBarunpen" panose="020B0503000000000000" pitchFamily="34" charset="-127"/>
                <a:ea typeface="NanumBarunpen" panose="020B0503000000000000" pitchFamily="34" charset="-127"/>
              </a:rPr>
              <a:t> </a:t>
            </a:r>
            <a:r>
              <a:rPr kumimoji="1" lang="ko-KR" altLang="en-US" sz="1700" b="1" dirty="0" err="1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NanumBarunpen" panose="020B0503000000000000" pitchFamily="34" charset="-127"/>
                <a:ea typeface="NanumBarunpen" panose="020B0503000000000000" pitchFamily="34" charset="-127"/>
              </a:rPr>
              <a:t>메인페이지</a:t>
            </a:r>
            <a:endParaRPr kumimoji="1" lang="en-US" altLang="ko-KR" sz="1700" b="1" dirty="0"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2.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</a:t>
            </a:r>
            <a:r>
              <a:rPr kumimoji="1" lang="ko-KR" altLang="en-US" sz="1700" b="1" dirty="0" err="1">
                <a:latin typeface="NanumBarunpen" panose="020B0503000000000000" pitchFamily="34" charset="-127"/>
                <a:ea typeface="NanumBarunpen" panose="020B0503000000000000" pitchFamily="34" charset="-127"/>
              </a:rPr>
              <a:t>메뉴바</a:t>
            </a:r>
            <a:endParaRPr kumimoji="1" lang="en-US" altLang="ko-KR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3.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로그인</a:t>
            </a:r>
            <a:endParaRPr kumimoji="1" lang="en-US" altLang="ko-KR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4.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</a:t>
            </a:r>
            <a:r>
              <a:rPr kumimoji="1" lang="ko-KR" altLang="en-US" sz="1700" b="1" dirty="0" err="1">
                <a:latin typeface="NanumBarunpen" panose="020B0503000000000000" pitchFamily="34" charset="-127"/>
                <a:ea typeface="NanumBarunpen" panose="020B0503000000000000" pitchFamily="34" charset="-127"/>
              </a:rPr>
              <a:t>헤어몰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회원가입</a:t>
            </a:r>
            <a:endParaRPr kumimoji="1" lang="en-US" altLang="ko-KR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5.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</a:t>
            </a:r>
            <a:r>
              <a:rPr kumimoji="1" lang="ko-KR" altLang="en-US" sz="1700" b="1" dirty="0" err="1">
                <a:latin typeface="NanumBarunpen" panose="020B0503000000000000" pitchFamily="34" charset="-127"/>
                <a:ea typeface="NanumBarunpen" panose="020B0503000000000000" pitchFamily="34" charset="-127"/>
              </a:rPr>
              <a:t>마이페이지</a:t>
            </a:r>
            <a:endParaRPr kumimoji="1" lang="en-US" altLang="ko-KR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6.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샵 둘러보기</a:t>
            </a:r>
            <a:endParaRPr kumimoji="1" lang="en-US" altLang="ko-KR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7.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지도</a:t>
            </a:r>
            <a:endParaRPr kumimoji="1" lang="en-US" altLang="ko-KR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8.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가게 상세 페이지</a:t>
            </a:r>
            <a:endParaRPr kumimoji="1" lang="en-US" altLang="ko-KR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9.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리뷰</a:t>
            </a:r>
            <a:endParaRPr kumimoji="1" lang="en-US" altLang="ko-KR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10.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헤어스타일 검색</a:t>
            </a:r>
            <a:endParaRPr kumimoji="1" lang="en-US" altLang="ko-KR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solidFill>
                  <a:srgbClr val="D200BE"/>
                </a:solidFill>
                <a:latin typeface="NanumBarunpen" panose="020B0503000000000000" pitchFamily="34" charset="-127"/>
                <a:ea typeface="NanumBarunpen" panose="020B0503000000000000" pitchFamily="34" charset="-127"/>
              </a:rPr>
              <a:t>11.</a:t>
            </a:r>
            <a:r>
              <a:rPr kumimoji="1" lang="ko-KR" altLang="en-US" sz="1700" b="1" dirty="0">
                <a:solidFill>
                  <a:srgbClr val="D200BE"/>
                </a:solidFill>
                <a:latin typeface="NanumBarunpen" panose="020B0503000000000000" pitchFamily="34" charset="-127"/>
                <a:ea typeface="NanumBarunpen" panose="020B0503000000000000" pitchFamily="34" charset="-127"/>
              </a:rPr>
              <a:t> 헤어스타일 체험</a:t>
            </a:r>
            <a:endParaRPr kumimoji="1" lang="en-US" altLang="ko-KR" sz="1700" b="1" dirty="0">
              <a:solidFill>
                <a:srgbClr val="D200BE"/>
              </a:solidFill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12.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</a:t>
            </a:r>
            <a:r>
              <a:rPr kumimoji="1" lang="ko-KR" altLang="en-US" sz="1700" b="1" dirty="0" err="1">
                <a:latin typeface="NanumBarunpen" panose="020B0503000000000000" pitchFamily="34" charset="-127"/>
                <a:ea typeface="NanumBarunpen" panose="020B0503000000000000" pitchFamily="34" charset="-127"/>
              </a:rPr>
              <a:t>오픈채팅</a:t>
            </a:r>
            <a:endParaRPr kumimoji="1" lang="ko-KR" altLang="en-US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F8A7BE73-23F1-A74B-BD5E-594CD18BEA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2087" y="996265"/>
            <a:ext cx="2617112" cy="489393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8757383-B706-614E-B4BD-8839EE1E1211}"/>
              </a:ext>
            </a:extLst>
          </p:cNvPr>
          <p:cNvSpPr txBox="1"/>
          <p:nvPr/>
        </p:nvSpPr>
        <p:spPr>
          <a:xfrm>
            <a:off x="1294487" y="1291811"/>
            <a:ext cx="2693200" cy="514320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700" dirty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NanumBarunpen" panose="020B0503000000000000" pitchFamily="34" charset="-127"/>
                <a:ea typeface="NanumBarunpen" panose="020B0503000000000000" pitchFamily="34" charset="-127"/>
              </a:rPr>
              <a:t>1.</a:t>
            </a:r>
            <a:r>
              <a:rPr kumimoji="1" lang="ko-KR" altLang="en-US" sz="1700" dirty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NanumBarunpen" panose="020B0503000000000000" pitchFamily="34" charset="-127"/>
                <a:ea typeface="NanumBarunpen" panose="020B0503000000000000" pitchFamily="34" charset="-127"/>
              </a:rPr>
              <a:t> </a:t>
            </a:r>
            <a:r>
              <a:rPr kumimoji="1" lang="ko-KR" altLang="en-US" sz="1700" b="1" dirty="0" err="1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NanumBarunpen" panose="020B0503000000000000" pitchFamily="34" charset="-127"/>
                <a:ea typeface="NanumBarunpen" panose="020B0503000000000000" pitchFamily="34" charset="-127"/>
              </a:rPr>
              <a:t>메인페이지</a:t>
            </a:r>
            <a:endParaRPr kumimoji="1" lang="en-US" altLang="ko-KR" sz="1700" b="1" dirty="0"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2.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</a:t>
            </a:r>
            <a:r>
              <a:rPr kumimoji="1" lang="ko-KR" altLang="en-US" sz="1700" b="1" dirty="0" err="1">
                <a:latin typeface="NanumBarunpen" panose="020B0503000000000000" pitchFamily="34" charset="-127"/>
                <a:ea typeface="NanumBarunpen" panose="020B0503000000000000" pitchFamily="34" charset="-127"/>
              </a:rPr>
              <a:t>메뉴바</a:t>
            </a:r>
            <a:endParaRPr kumimoji="1" lang="en-US" altLang="ko-KR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3.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로그인</a:t>
            </a:r>
            <a:endParaRPr kumimoji="1" lang="en-US" altLang="ko-KR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4.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</a:t>
            </a:r>
            <a:r>
              <a:rPr kumimoji="1" lang="ko-KR" altLang="en-US" sz="1700" b="1" dirty="0" err="1">
                <a:latin typeface="NanumBarunpen" panose="020B0503000000000000" pitchFamily="34" charset="-127"/>
                <a:ea typeface="NanumBarunpen" panose="020B0503000000000000" pitchFamily="34" charset="-127"/>
              </a:rPr>
              <a:t>헤어몰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회원가입</a:t>
            </a:r>
            <a:endParaRPr kumimoji="1" lang="en-US" altLang="ko-KR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solidFill>
                  <a:srgbClr val="D200BE"/>
                </a:solidFill>
                <a:latin typeface="NanumBarunpen" panose="020B0503000000000000" pitchFamily="34" charset="-127"/>
                <a:ea typeface="NanumBarunpen" panose="020B0503000000000000" pitchFamily="34" charset="-127"/>
              </a:rPr>
              <a:t>5.</a:t>
            </a:r>
            <a:r>
              <a:rPr kumimoji="1" lang="ko-KR" altLang="en-US" sz="1700" b="1" dirty="0">
                <a:solidFill>
                  <a:srgbClr val="D200BE"/>
                </a:solidFill>
                <a:latin typeface="NanumBarunpen" panose="020B0503000000000000" pitchFamily="34" charset="-127"/>
                <a:ea typeface="NanumBarunpen" panose="020B0503000000000000" pitchFamily="34" charset="-127"/>
              </a:rPr>
              <a:t> </a:t>
            </a:r>
            <a:r>
              <a:rPr kumimoji="1" lang="ko-KR" altLang="en-US" sz="1700" b="1" dirty="0" err="1">
                <a:solidFill>
                  <a:srgbClr val="D200BE"/>
                </a:solidFill>
                <a:latin typeface="NanumBarunpen" panose="020B0503000000000000" pitchFamily="34" charset="-127"/>
                <a:ea typeface="NanumBarunpen" panose="020B0503000000000000" pitchFamily="34" charset="-127"/>
              </a:rPr>
              <a:t>마이페이지</a:t>
            </a:r>
            <a:endParaRPr kumimoji="1" lang="en-US" altLang="ko-KR" sz="1700" b="1" dirty="0">
              <a:solidFill>
                <a:srgbClr val="D200BE"/>
              </a:solidFill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6.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샵 둘러보기</a:t>
            </a:r>
            <a:endParaRPr kumimoji="1" lang="en-US" altLang="ko-KR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7.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지도</a:t>
            </a:r>
            <a:endParaRPr kumimoji="1" lang="en-US" altLang="ko-KR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8.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가게 상세 페이지</a:t>
            </a:r>
            <a:endParaRPr kumimoji="1" lang="en-US" altLang="ko-KR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9.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미용실 채팅</a:t>
            </a:r>
            <a:endParaRPr kumimoji="1" lang="en-US" altLang="ko-KR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10.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리뷰</a:t>
            </a:r>
            <a:endParaRPr kumimoji="1" lang="en-US" altLang="ko-KR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11.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헤어스타일 검색</a:t>
            </a:r>
            <a:endParaRPr kumimoji="1" lang="en-US" altLang="ko-KR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12.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헤어스타일 체험</a:t>
            </a:r>
            <a:endParaRPr kumimoji="1" lang="en-US" altLang="ko-KR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13.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</a:t>
            </a:r>
            <a:r>
              <a:rPr kumimoji="1" lang="ko-KR" altLang="en-US" sz="1700" b="1" dirty="0" err="1">
                <a:latin typeface="NanumBarunpen" panose="020B0503000000000000" pitchFamily="34" charset="-127"/>
                <a:ea typeface="NanumBarunpen" panose="020B0503000000000000" pitchFamily="34" charset="-127"/>
              </a:rPr>
              <a:t>오픈채팅</a:t>
            </a:r>
            <a:endParaRPr kumimoji="1" lang="ko-KR" altLang="en-US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942326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0535A2A2-15C0-C349-9624-2E74F1AA1FAF}"/>
              </a:ext>
            </a:extLst>
          </p:cNvPr>
          <p:cNvCxnSpPr>
            <a:cxnSpLocks/>
          </p:cNvCxnSpPr>
          <p:nvPr/>
        </p:nvCxnSpPr>
        <p:spPr>
          <a:xfrm>
            <a:off x="871538" y="399749"/>
            <a:ext cx="0" cy="6486525"/>
          </a:xfrm>
          <a:prstGeom prst="straightConnector1">
            <a:avLst/>
          </a:prstGeom>
          <a:ln w="127000">
            <a:solidFill>
              <a:srgbClr val="D200BE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한쪽 모서리는 잘리고 다른 쪽 모서리는 둥근 사각형 4">
            <a:extLst>
              <a:ext uri="{FF2B5EF4-FFF2-40B4-BE49-F238E27FC236}">
                <a16:creationId xmlns:a16="http://schemas.microsoft.com/office/drawing/2014/main" id="{19FB3668-F174-7247-9326-A82765B5755A}"/>
              </a:ext>
            </a:extLst>
          </p:cNvPr>
          <p:cNvSpPr/>
          <p:nvPr/>
        </p:nvSpPr>
        <p:spPr>
          <a:xfrm flipV="1">
            <a:off x="0" y="0"/>
            <a:ext cx="3871913" cy="742950"/>
          </a:xfrm>
          <a:prstGeom prst="snipRoundRect">
            <a:avLst>
              <a:gd name="adj1" fmla="val 50000"/>
              <a:gd name="adj2" fmla="val 50000"/>
            </a:avLst>
          </a:prstGeom>
          <a:solidFill>
            <a:srgbClr val="D200BE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BAE862E-7387-F349-8B32-844B7703A625}"/>
              </a:ext>
            </a:extLst>
          </p:cNvPr>
          <p:cNvSpPr txBox="1"/>
          <p:nvPr/>
        </p:nvSpPr>
        <p:spPr>
          <a:xfrm>
            <a:off x="8415600" y="2671011"/>
            <a:ext cx="3776400" cy="972000"/>
          </a:xfrm>
          <a:prstGeom prst="rect">
            <a:avLst/>
          </a:prstGeom>
          <a:noFill/>
          <a:ln>
            <a:solidFill>
              <a:srgbClr val="D200BE"/>
            </a:solidFill>
          </a:ln>
        </p:spPr>
        <p:txBody>
          <a:bodyPr wrap="square" rtlCol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sz="2000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미용실 사진을 길게</a:t>
            </a:r>
            <a:r>
              <a:rPr kumimoji="1" lang="en-US" altLang="ko-KR" sz="2000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(0.5</a:t>
            </a:r>
            <a:r>
              <a:rPr kumimoji="1" lang="ko-KR" altLang="en-US" sz="2000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초</a:t>
            </a:r>
            <a:r>
              <a:rPr kumimoji="1" lang="en-US" altLang="ko-KR" sz="2000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)</a:t>
            </a:r>
            <a:r>
              <a:rPr kumimoji="1" lang="ko-KR" altLang="en-US" sz="2000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누르고 있으면 자동으로 </a:t>
            </a:r>
            <a:r>
              <a:rPr kumimoji="1" lang="ko-KR" altLang="en-US" sz="2000" dirty="0" err="1">
                <a:latin typeface="NanumBarunpen" panose="020B0503000000000000" pitchFamily="34" charset="-127"/>
                <a:ea typeface="NanumBarunpen" panose="020B0503000000000000" pitchFamily="34" charset="-127"/>
              </a:rPr>
              <a:t>즐겨찾기</a:t>
            </a:r>
            <a:r>
              <a:rPr kumimoji="1" lang="ko-KR" altLang="en-US" sz="2000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 추가 </a:t>
            </a:r>
            <a:r>
              <a:rPr kumimoji="1" lang="en-US" altLang="ko-KR" sz="2000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/</a:t>
            </a:r>
            <a:r>
              <a:rPr kumimoji="1" lang="ko-KR" altLang="en-US" sz="2000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해제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5F85BE-87E2-2C42-ABF8-D8E2D801AB66}"/>
              </a:ext>
            </a:extLst>
          </p:cNvPr>
          <p:cNvSpPr txBox="1"/>
          <p:nvPr/>
        </p:nvSpPr>
        <p:spPr>
          <a:xfrm>
            <a:off x="1375175" y="199694"/>
            <a:ext cx="16287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b="1" dirty="0">
                <a:solidFill>
                  <a:schemeClr val="bg1"/>
                </a:solidFill>
                <a:latin typeface="NanumBarunpen" panose="020B0503000000000000" pitchFamily="34" charset="-127"/>
                <a:ea typeface="NanumBarunpen" panose="020B0503000000000000" pitchFamily="34" charset="-127"/>
              </a:rPr>
              <a:t>Activity 6</a:t>
            </a:r>
            <a:endParaRPr kumimoji="1" lang="ko-KR" altLang="en-US" sz="2000" b="1" dirty="0">
              <a:solidFill>
                <a:schemeClr val="bg1"/>
              </a:solidFill>
              <a:latin typeface="NanumBarunpen" panose="020B0503000000000000" pitchFamily="34" charset="-127"/>
              <a:ea typeface="NanumBarunpen" panose="020B0503000000000000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20ADE4F-3AB0-4D46-87B5-EFE82F1B2A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4800" y="0"/>
            <a:ext cx="3373199" cy="6742407"/>
          </a:xfrm>
          <a:prstGeom prst="rect">
            <a:avLst/>
          </a:prstGeom>
        </p:spPr>
      </p:pic>
      <p:pic>
        <p:nvPicPr>
          <p:cNvPr id="10" name="그래픽 9" descr="커서">
            <a:extLst>
              <a:ext uri="{FF2B5EF4-FFF2-40B4-BE49-F238E27FC236}">
                <a16:creationId xmlns:a16="http://schemas.microsoft.com/office/drawing/2014/main" id="{C3B4E14E-ABFF-4142-8C00-DABB24937B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5717505">
            <a:off x="4601418" y="2474382"/>
            <a:ext cx="914400" cy="9144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FFA864D-C334-F84D-9822-A6C7D00C2C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70800" y="730801"/>
            <a:ext cx="487667" cy="3636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6F2801B-0671-DA46-913A-4743E51E72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70803" y="1190202"/>
            <a:ext cx="2438400" cy="635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20B518D-49B5-6A4E-A9BF-845D0BE5A611}"/>
              </a:ext>
            </a:extLst>
          </p:cNvPr>
          <p:cNvSpPr txBox="1"/>
          <p:nvPr/>
        </p:nvSpPr>
        <p:spPr>
          <a:xfrm>
            <a:off x="1142087" y="1139411"/>
            <a:ext cx="2693200" cy="475078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700" b="1" dirty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NanumBarunpen" panose="020B0503000000000000" pitchFamily="34" charset="-127"/>
                <a:ea typeface="NanumBarunpen" panose="020B0503000000000000" pitchFamily="34" charset="-127"/>
              </a:rPr>
              <a:t>1.</a:t>
            </a:r>
            <a:r>
              <a:rPr kumimoji="1" lang="ko-KR" altLang="en-US" sz="1700" b="1" dirty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NanumBarunpen" panose="020B0503000000000000" pitchFamily="34" charset="-127"/>
                <a:ea typeface="NanumBarunpen" panose="020B0503000000000000" pitchFamily="34" charset="-127"/>
              </a:rPr>
              <a:t> </a:t>
            </a:r>
            <a:r>
              <a:rPr kumimoji="1" lang="ko-KR" altLang="en-US" sz="1700" b="1" dirty="0" err="1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NanumBarunpen" panose="020B0503000000000000" pitchFamily="34" charset="-127"/>
                <a:ea typeface="NanumBarunpen" panose="020B0503000000000000" pitchFamily="34" charset="-127"/>
              </a:rPr>
              <a:t>메인페이지</a:t>
            </a:r>
            <a:endParaRPr kumimoji="1" lang="en-US" altLang="ko-KR" sz="1700" b="1" dirty="0"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2.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</a:t>
            </a:r>
            <a:r>
              <a:rPr kumimoji="1" lang="ko-KR" altLang="en-US" sz="1700" b="1" dirty="0" err="1">
                <a:latin typeface="NanumBarunpen" panose="020B0503000000000000" pitchFamily="34" charset="-127"/>
                <a:ea typeface="NanumBarunpen" panose="020B0503000000000000" pitchFamily="34" charset="-127"/>
              </a:rPr>
              <a:t>메뉴바</a:t>
            </a:r>
            <a:endParaRPr kumimoji="1" lang="en-US" altLang="ko-KR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3.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로그인</a:t>
            </a:r>
            <a:endParaRPr kumimoji="1" lang="en-US" altLang="ko-KR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4.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</a:t>
            </a:r>
            <a:r>
              <a:rPr kumimoji="1" lang="ko-KR" altLang="en-US" sz="1700" b="1" dirty="0" err="1">
                <a:latin typeface="NanumBarunpen" panose="020B0503000000000000" pitchFamily="34" charset="-127"/>
                <a:ea typeface="NanumBarunpen" panose="020B0503000000000000" pitchFamily="34" charset="-127"/>
              </a:rPr>
              <a:t>헤어몰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회원가입</a:t>
            </a:r>
            <a:endParaRPr kumimoji="1" lang="en-US" altLang="ko-KR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5.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</a:t>
            </a:r>
            <a:r>
              <a:rPr kumimoji="1" lang="ko-KR" altLang="en-US" sz="1700" b="1" dirty="0" err="1">
                <a:latin typeface="NanumBarunpen" panose="020B0503000000000000" pitchFamily="34" charset="-127"/>
                <a:ea typeface="NanumBarunpen" panose="020B0503000000000000" pitchFamily="34" charset="-127"/>
              </a:rPr>
              <a:t>마이페이지</a:t>
            </a:r>
            <a:endParaRPr kumimoji="1" lang="en-US" altLang="ko-KR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6.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샵 둘러보기</a:t>
            </a:r>
            <a:endParaRPr kumimoji="1" lang="en-US" altLang="ko-KR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7.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지도</a:t>
            </a:r>
            <a:endParaRPr kumimoji="1" lang="en-US" altLang="ko-KR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8.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가게 상세 페이지</a:t>
            </a:r>
            <a:endParaRPr kumimoji="1" lang="en-US" altLang="ko-KR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9.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리뷰</a:t>
            </a:r>
            <a:endParaRPr kumimoji="1" lang="en-US" altLang="ko-KR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10.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헤어스타일 검색</a:t>
            </a:r>
            <a:endParaRPr kumimoji="1" lang="en-US" altLang="ko-KR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solidFill>
                  <a:srgbClr val="D200BE"/>
                </a:solidFill>
                <a:latin typeface="NanumBarunpen" panose="020B0503000000000000" pitchFamily="34" charset="-127"/>
                <a:ea typeface="NanumBarunpen" panose="020B0503000000000000" pitchFamily="34" charset="-127"/>
              </a:rPr>
              <a:t>11.</a:t>
            </a:r>
            <a:r>
              <a:rPr kumimoji="1" lang="ko-KR" altLang="en-US" sz="1700" b="1" dirty="0">
                <a:solidFill>
                  <a:srgbClr val="D200BE"/>
                </a:solidFill>
                <a:latin typeface="NanumBarunpen" panose="020B0503000000000000" pitchFamily="34" charset="-127"/>
                <a:ea typeface="NanumBarunpen" panose="020B0503000000000000" pitchFamily="34" charset="-127"/>
              </a:rPr>
              <a:t> 헤어스타일 체험</a:t>
            </a:r>
            <a:endParaRPr kumimoji="1" lang="en-US" altLang="ko-KR" sz="1700" b="1" dirty="0">
              <a:solidFill>
                <a:srgbClr val="D200BE"/>
              </a:solidFill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12.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</a:t>
            </a:r>
            <a:r>
              <a:rPr kumimoji="1" lang="ko-KR" altLang="en-US" sz="1700" b="1" dirty="0" err="1">
                <a:latin typeface="NanumBarunpen" panose="020B0503000000000000" pitchFamily="34" charset="-127"/>
                <a:ea typeface="NanumBarunpen" panose="020B0503000000000000" pitchFamily="34" charset="-127"/>
              </a:rPr>
              <a:t>오픈채팅</a:t>
            </a:r>
            <a:endParaRPr kumimoji="1" lang="ko-KR" altLang="en-US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C924B36A-CCD3-5340-BA28-130B513CAD2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2087" y="996265"/>
            <a:ext cx="2617112" cy="489393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BC4F33C-637E-064F-B068-CED409338D9C}"/>
              </a:ext>
            </a:extLst>
          </p:cNvPr>
          <p:cNvSpPr txBox="1"/>
          <p:nvPr/>
        </p:nvSpPr>
        <p:spPr>
          <a:xfrm>
            <a:off x="1294487" y="1291811"/>
            <a:ext cx="2693200" cy="514320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700" dirty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NanumBarunpen" panose="020B0503000000000000" pitchFamily="34" charset="-127"/>
                <a:ea typeface="NanumBarunpen" panose="020B0503000000000000" pitchFamily="34" charset="-127"/>
              </a:rPr>
              <a:t>1.</a:t>
            </a:r>
            <a:r>
              <a:rPr kumimoji="1" lang="ko-KR" altLang="en-US" sz="1700" dirty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NanumBarunpen" panose="020B0503000000000000" pitchFamily="34" charset="-127"/>
                <a:ea typeface="NanumBarunpen" panose="020B0503000000000000" pitchFamily="34" charset="-127"/>
              </a:rPr>
              <a:t> </a:t>
            </a:r>
            <a:r>
              <a:rPr kumimoji="1" lang="ko-KR" altLang="en-US" sz="1700" b="1" dirty="0" err="1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NanumBarunpen" panose="020B0503000000000000" pitchFamily="34" charset="-127"/>
                <a:ea typeface="NanumBarunpen" panose="020B0503000000000000" pitchFamily="34" charset="-127"/>
              </a:rPr>
              <a:t>메인페이지</a:t>
            </a:r>
            <a:endParaRPr kumimoji="1" lang="en-US" altLang="ko-KR" sz="1700" b="1" dirty="0"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2.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</a:t>
            </a:r>
            <a:r>
              <a:rPr kumimoji="1" lang="ko-KR" altLang="en-US" sz="1700" b="1" dirty="0" err="1">
                <a:latin typeface="NanumBarunpen" panose="020B0503000000000000" pitchFamily="34" charset="-127"/>
                <a:ea typeface="NanumBarunpen" panose="020B0503000000000000" pitchFamily="34" charset="-127"/>
              </a:rPr>
              <a:t>메뉴바</a:t>
            </a:r>
            <a:endParaRPr kumimoji="1" lang="en-US" altLang="ko-KR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3.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로그인</a:t>
            </a:r>
            <a:endParaRPr kumimoji="1" lang="en-US" altLang="ko-KR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4.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</a:t>
            </a:r>
            <a:r>
              <a:rPr kumimoji="1" lang="ko-KR" altLang="en-US" sz="1700" b="1" dirty="0" err="1">
                <a:latin typeface="NanumBarunpen" panose="020B0503000000000000" pitchFamily="34" charset="-127"/>
                <a:ea typeface="NanumBarunpen" panose="020B0503000000000000" pitchFamily="34" charset="-127"/>
              </a:rPr>
              <a:t>헤어몰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회원가입</a:t>
            </a:r>
            <a:endParaRPr kumimoji="1" lang="en-US" altLang="ko-KR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5.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</a:t>
            </a:r>
            <a:r>
              <a:rPr kumimoji="1" lang="ko-KR" altLang="en-US" sz="1700" b="1" dirty="0" err="1">
                <a:latin typeface="NanumBarunpen" panose="020B0503000000000000" pitchFamily="34" charset="-127"/>
                <a:ea typeface="NanumBarunpen" panose="020B0503000000000000" pitchFamily="34" charset="-127"/>
              </a:rPr>
              <a:t>마이페이지</a:t>
            </a:r>
            <a:endParaRPr kumimoji="1" lang="en-US" altLang="ko-KR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solidFill>
                  <a:srgbClr val="D200BE"/>
                </a:solidFill>
                <a:latin typeface="NanumBarunpen" panose="020B0503000000000000" pitchFamily="34" charset="-127"/>
                <a:ea typeface="NanumBarunpen" panose="020B0503000000000000" pitchFamily="34" charset="-127"/>
              </a:rPr>
              <a:t>6.</a:t>
            </a:r>
            <a:r>
              <a:rPr kumimoji="1" lang="ko-KR" altLang="en-US" sz="1700" b="1" dirty="0">
                <a:solidFill>
                  <a:srgbClr val="D200BE"/>
                </a:solidFill>
                <a:latin typeface="NanumBarunpen" panose="020B0503000000000000" pitchFamily="34" charset="-127"/>
                <a:ea typeface="NanumBarunpen" panose="020B0503000000000000" pitchFamily="34" charset="-127"/>
              </a:rPr>
              <a:t> 샵 둘러보기</a:t>
            </a:r>
            <a:endParaRPr kumimoji="1" lang="en-US" altLang="ko-KR" sz="1700" b="1" dirty="0">
              <a:solidFill>
                <a:srgbClr val="D200BE"/>
              </a:solidFill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7.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지도</a:t>
            </a:r>
            <a:endParaRPr kumimoji="1" lang="en-US" altLang="ko-KR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8.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가게 상세 페이지</a:t>
            </a:r>
            <a:endParaRPr kumimoji="1" lang="en-US" altLang="ko-KR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9.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미용실 채팅</a:t>
            </a:r>
            <a:endParaRPr kumimoji="1" lang="en-US" altLang="ko-KR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10.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리뷰</a:t>
            </a:r>
            <a:endParaRPr kumimoji="1" lang="en-US" altLang="ko-KR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11.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헤어스타일 검색</a:t>
            </a:r>
            <a:endParaRPr kumimoji="1" lang="en-US" altLang="ko-KR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12.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헤어스타일 체험</a:t>
            </a:r>
            <a:endParaRPr kumimoji="1" lang="en-US" altLang="ko-KR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13.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</a:t>
            </a:r>
            <a:r>
              <a:rPr kumimoji="1" lang="ko-KR" altLang="en-US" sz="1700" b="1" dirty="0" err="1">
                <a:latin typeface="NanumBarunpen" panose="020B0503000000000000" pitchFamily="34" charset="-127"/>
                <a:ea typeface="NanumBarunpen" panose="020B0503000000000000" pitchFamily="34" charset="-127"/>
              </a:rPr>
              <a:t>오픈채팅</a:t>
            </a:r>
            <a:endParaRPr kumimoji="1" lang="ko-KR" altLang="en-US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869401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0535A2A2-15C0-C349-9624-2E74F1AA1FAF}"/>
              </a:ext>
            </a:extLst>
          </p:cNvPr>
          <p:cNvCxnSpPr>
            <a:cxnSpLocks/>
          </p:cNvCxnSpPr>
          <p:nvPr/>
        </p:nvCxnSpPr>
        <p:spPr>
          <a:xfrm>
            <a:off x="871538" y="399749"/>
            <a:ext cx="0" cy="6486525"/>
          </a:xfrm>
          <a:prstGeom prst="straightConnector1">
            <a:avLst/>
          </a:prstGeom>
          <a:ln w="127000">
            <a:solidFill>
              <a:srgbClr val="D200BE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한쪽 모서리는 잘리고 다른 쪽 모서리는 둥근 사각형 4">
            <a:extLst>
              <a:ext uri="{FF2B5EF4-FFF2-40B4-BE49-F238E27FC236}">
                <a16:creationId xmlns:a16="http://schemas.microsoft.com/office/drawing/2014/main" id="{19FB3668-F174-7247-9326-A82765B5755A}"/>
              </a:ext>
            </a:extLst>
          </p:cNvPr>
          <p:cNvSpPr/>
          <p:nvPr/>
        </p:nvSpPr>
        <p:spPr>
          <a:xfrm flipV="1">
            <a:off x="0" y="0"/>
            <a:ext cx="3871913" cy="742950"/>
          </a:xfrm>
          <a:prstGeom prst="snipRoundRect">
            <a:avLst>
              <a:gd name="adj1" fmla="val 50000"/>
              <a:gd name="adj2" fmla="val 50000"/>
            </a:avLst>
          </a:prstGeom>
          <a:solidFill>
            <a:srgbClr val="D200BE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BAE862E-7387-F349-8B32-844B7703A625}"/>
              </a:ext>
            </a:extLst>
          </p:cNvPr>
          <p:cNvSpPr txBox="1"/>
          <p:nvPr/>
        </p:nvSpPr>
        <p:spPr>
          <a:xfrm>
            <a:off x="8331069" y="1291810"/>
            <a:ext cx="3660191" cy="2233709"/>
          </a:xfrm>
          <a:prstGeom prst="rect">
            <a:avLst/>
          </a:prstGeom>
          <a:noFill/>
          <a:ln>
            <a:solidFill>
              <a:srgbClr val="D200BE"/>
            </a:solidFill>
          </a:ln>
        </p:spPr>
        <p:txBody>
          <a:bodyPr wrap="square" rtlCol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sz="2000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이미 </a:t>
            </a:r>
            <a:r>
              <a:rPr kumimoji="1" lang="ko-KR" altLang="en-US" sz="2000" dirty="0" err="1">
                <a:latin typeface="NanumBarunpen" panose="020B0503000000000000" pitchFamily="34" charset="-127"/>
                <a:ea typeface="NanumBarunpen" panose="020B0503000000000000" pitchFamily="34" charset="-127"/>
              </a:rPr>
              <a:t>즐겨찾기에</a:t>
            </a:r>
            <a:r>
              <a:rPr kumimoji="1" lang="ko-KR" altLang="en-US" sz="2000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추가한 미용실은 오른쪽 아래 노란 별</a:t>
            </a:r>
            <a:r>
              <a:rPr kumimoji="1" lang="en-US" altLang="ko-KR" sz="2000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,</a:t>
            </a:r>
            <a:r>
              <a:rPr kumimoji="1" lang="ko-KR" altLang="en-US" sz="2000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그렇지 않은 미용실에 대해서는 속이 빈 별을 보여줌</a:t>
            </a:r>
            <a:r>
              <a:rPr kumimoji="1" lang="en-US" altLang="ko-KR" sz="2000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sz="2000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sz="2000" dirty="0" err="1">
                <a:latin typeface="NanumBarunpen" panose="020B0503000000000000" pitchFamily="34" charset="-127"/>
                <a:ea typeface="NanumBarunpen" panose="020B0503000000000000" pitchFamily="34" charset="-127"/>
              </a:rPr>
              <a:t>즐겨찾기는</a:t>
            </a:r>
            <a:r>
              <a:rPr kumimoji="1" lang="ko-KR" altLang="en-US" sz="2000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최대 </a:t>
            </a:r>
            <a:r>
              <a:rPr kumimoji="1" lang="en-US" altLang="ko-KR" sz="2000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3</a:t>
            </a:r>
            <a:r>
              <a:rPr kumimoji="1" lang="ko-KR" altLang="en-US" sz="2000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개까지 가능</a:t>
            </a:r>
            <a:r>
              <a:rPr kumimoji="1" lang="en-US" altLang="ko-KR" sz="2000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.</a:t>
            </a:r>
            <a:endParaRPr kumimoji="1" lang="ko-KR" altLang="en-US" sz="2000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5F85BE-87E2-2C42-ABF8-D8E2D801AB66}"/>
              </a:ext>
            </a:extLst>
          </p:cNvPr>
          <p:cNvSpPr txBox="1"/>
          <p:nvPr/>
        </p:nvSpPr>
        <p:spPr>
          <a:xfrm>
            <a:off x="1375175" y="199694"/>
            <a:ext cx="16287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b="1" dirty="0">
                <a:solidFill>
                  <a:schemeClr val="bg1"/>
                </a:solidFill>
                <a:latin typeface="NanumBarunpen" panose="020B0503000000000000" pitchFamily="34" charset="-127"/>
                <a:ea typeface="NanumBarunpen" panose="020B0503000000000000" pitchFamily="34" charset="-127"/>
              </a:rPr>
              <a:t>Activity 6</a:t>
            </a:r>
            <a:endParaRPr kumimoji="1" lang="ko-KR" altLang="en-US" sz="2000" b="1" dirty="0">
              <a:solidFill>
                <a:schemeClr val="bg1"/>
              </a:solidFill>
              <a:latin typeface="NanumBarunpen" panose="020B0503000000000000" pitchFamily="34" charset="-127"/>
              <a:ea typeface="NanumBarunpen" panose="020B0503000000000000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20ADE4F-3AB0-4D46-87B5-EFE82F1B2A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4800" y="0"/>
            <a:ext cx="3373199" cy="6742407"/>
          </a:xfrm>
          <a:prstGeom prst="rect">
            <a:avLst/>
          </a:prstGeom>
        </p:spPr>
      </p:pic>
      <p:sp>
        <p:nvSpPr>
          <p:cNvPr id="9" name="도넛[D] 8">
            <a:extLst>
              <a:ext uri="{FF2B5EF4-FFF2-40B4-BE49-F238E27FC236}">
                <a16:creationId xmlns:a16="http://schemas.microsoft.com/office/drawing/2014/main" id="{16320072-D1D8-A746-95B0-E0B2754CFBCE}"/>
              </a:ext>
            </a:extLst>
          </p:cNvPr>
          <p:cNvSpPr/>
          <p:nvPr/>
        </p:nvSpPr>
        <p:spPr>
          <a:xfrm>
            <a:off x="5956539" y="2960130"/>
            <a:ext cx="455984" cy="468870"/>
          </a:xfrm>
          <a:prstGeom prst="donut">
            <a:avLst>
              <a:gd name="adj" fmla="val 7147"/>
            </a:avLst>
          </a:prstGeom>
          <a:solidFill>
            <a:srgbClr val="D200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rgbClr val="FF0000"/>
              </a:solidFill>
            </a:endParaRPr>
          </a:p>
        </p:txBody>
      </p:sp>
      <p:sp>
        <p:nvSpPr>
          <p:cNvPr id="10" name="도넛[D] 9">
            <a:extLst>
              <a:ext uri="{FF2B5EF4-FFF2-40B4-BE49-F238E27FC236}">
                <a16:creationId xmlns:a16="http://schemas.microsoft.com/office/drawing/2014/main" id="{BFFEF38C-9545-3B47-9448-67FFBC2C2146}"/>
              </a:ext>
            </a:extLst>
          </p:cNvPr>
          <p:cNvSpPr/>
          <p:nvPr/>
        </p:nvSpPr>
        <p:spPr>
          <a:xfrm>
            <a:off x="7396270" y="2960130"/>
            <a:ext cx="455984" cy="468870"/>
          </a:xfrm>
          <a:prstGeom prst="donut">
            <a:avLst>
              <a:gd name="adj" fmla="val 7147"/>
            </a:avLst>
          </a:prstGeom>
          <a:solidFill>
            <a:srgbClr val="D200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rgbClr val="FF0000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C07F7F9-BA49-A043-A434-F5F0A6540F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0800" y="730801"/>
            <a:ext cx="487667" cy="3636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8317B82-A12F-C344-AB43-C71D06E44B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7870" y="1265608"/>
            <a:ext cx="2438400" cy="635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7ECEAEE-9A2E-1A47-980D-678D614FB00A}"/>
              </a:ext>
            </a:extLst>
          </p:cNvPr>
          <p:cNvSpPr txBox="1"/>
          <p:nvPr/>
        </p:nvSpPr>
        <p:spPr>
          <a:xfrm>
            <a:off x="1142087" y="1139411"/>
            <a:ext cx="2693200" cy="475078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700" b="1" dirty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NanumBarunpen" panose="020B0503000000000000" pitchFamily="34" charset="-127"/>
                <a:ea typeface="NanumBarunpen" panose="020B0503000000000000" pitchFamily="34" charset="-127"/>
              </a:rPr>
              <a:t>1.</a:t>
            </a:r>
            <a:r>
              <a:rPr kumimoji="1" lang="ko-KR" altLang="en-US" sz="1700" b="1" dirty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NanumBarunpen" panose="020B0503000000000000" pitchFamily="34" charset="-127"/>
                <a:ea typeface="NanumBarunpen" panose="020B0503000000000000" pitchFamily="34" charset="-127"/>
              </a:rPr>
              <a:t> </a:t>
            </a:r>
            <a:r>
              <a:rPr kumimoji="1" lang="ko-KR" altLang="en-US" sz="1700" b="1" dirty="0" err="1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NanumBarunpen" panose="020B0503000000000000" pitchFamily="34" charset="-127"/>
                <a:ea typeface="NanumBarunpen" panose="020B0503000000000000" pitchFamily="34" charset="-127"/>
              </a:rPr>
              <a:t>메인페이지</a:t>
            </a:r>
            <a:endParaRPr kumimoji="1" lang="en-US" altLang="ko-KR" sz="1700" b="1" dirty="0"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2.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</a:t>
            </a:r>
            <a:r>
              <a:rPr kumimoji="1" lang="ko-KR" altLang="en-US" sz="1700" b="1" dirty="0" err="1">
                <a:latin typeface="NanumBarunpen" panose="020B0503000000000000" pitchFamily="34" charset="-127"/>
                <a:ea typeface="NanumBarunpen" panose="020B0503000000000000" pitchFamily="34" charset="-127"/>
              </a:rPr>
              <a:t>메뉴바</a:t>
            </a:r>
            <a:endParaRPr kumimoji="1" lang="en-US" altLang="ko-KR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3.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로그인</a:t>
            </a:r>
            <a:endParaRPr kumimoji="1" lang="en-US" altLang="ko-KR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4.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</a:t>
            </a:r>
            <a:r>
              <a:rPr kumimoji="1" lang="ko-KR" altLang="en-US" sz="1700" b="1" dirty="0" err="1">
                <a:latin typeface="NanumBarunpen" panose="020B0503000000000000" pitchFamily="34" charset="-127"/>
                <a:ea typeface="NanumBarunpen" panose="020B0503000000000000" pitchFamily="34" charset="-127"/>
              </a:rPr>
              <a:t>헤어몰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회원가입</a:t>
            </a:r>
            <a:endParaRPr kumimoji="1" lang="en-US" altLang="ko-KR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5.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</a:t>
            </a:r>
            <a:r>
              <a:rPr kumimoji="1" lang="ko-KR" altLang="en-US" sz="1700" b="1" dirty="0" err="1">
                <a:latin typeface="NanumBarunpen" panose="020B0503000000000000" pitchFamily="34" charset="-127"/>
                <a:ea typeface="NanumBarunpen" panose="020B0503000000000000" pitchFamily="34" charset="-127"/>
              </a:rPr>
              <a:t>마이페이지</a:t>
            </a:r>
            <a:endParaRPr kumimoji="1" lang="en-US" altLang="ko-KR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6.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샵 둘러보기</a:t>
            </a:r>
            <a:endParaRPr kumimoji="1" lang="en-US" altLang="ko-KR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7.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지도</a:t>
            </a:r>
            <a:endParaRPr kumimoji="1" lang="en-US" altLang="ko-KR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8.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가게 상세 페이지</a:t>
            </a:r>
            <a:endParaRPr kumimoji="1" lang="en-US" altLang="ko-KR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9.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리뷰</a:t>
            </a:r>
            <a:endParaRPr kumimoji="1" lang="en-US" altLang="ko-KR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10.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헤어스타일 검색</a:t>
            </a:r>
            <a:endParaRPr kumimoji="1" lang="en-US" altLang="ko-KR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solidFill>
                  <a:srgbClr val="D200BE"/>
                </a:solidFill>
                <a:latin typeface="NanumBarunpen" panose="020B0503000000000000" pitchFamily="34" charset="-127"/>
                <a:ea typeface="NanumBarunpen" panose="020B0503000000000000" pitchFamily="34" charset="-127"/>
              </a:rPr>
              <a:t>11.</a:t>
            </a:r>
            <a:r>
              <a:rPr kumimoji="1" lang="ko-KR" altLang="en-US" sz="1700" b="1" dirty="0">
                <a:solidFill>
                  <a:srgbClr val="D200BE"/>
                </a:solidFill>
                <a:latin typeface="NanumBarunpen" panose="020B0503000000000000" pitchFamily="34" charset="-127"/>
                <a:ea typeface="NanumBarunpen" panose="020B0503000000000000" pitchFamily="34" charset="-127"/>
              </a:rPr>
              <a:t> 헤어스타일 체험</a:t>
            </a:r>
            <a:endParaRPr kumimoji="1" lang="en-US" altLang="ko-KR" sz="1700" b="1" dirty="0">
              <a:solidFill>
                <a:srgbClr val="D200BE"/>
              </a:solidFill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12.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</a:t>
            </a:r>
            <a:r>
              <a:rPr kumimoji="1" lang="ko-KR" altLang="en-US" sz="1700" b="1" dirty="0" err="1">
                <a:latin typeface="NanumBarunpen" panose="020B0503000000000000" pitchFamily="34" charset="-127"/>
                <a:ea typeface="NanumBarunpen" panose="020B0503000000000000" pitchFamily="34" charset="-127"/>
              </a:rPr>
              <a:t>오픈채팅</a:t>
            </a:r>
            <a:endParaRPr kumimoji="1" lang="ko-KR" altLang="en-US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82812D79-961D-B94B-9AD1-8F8D5380D2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2087" y="996265"/>
            <a:ext cx="2617112" cy="489393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B842D5E-CAD0-E64A-A67E-06D8F82F954E}"/>
              </a:ext>
            </a:extLst>
          </p:cNvPr>
          <p:cNvSpPr txBox="1"/>
          <p:nvPr/>
        </p:nvSpPr>
        <p:spPr>
          <a:xfrm>
            <a:off x="1294487" y="1291811"/>
            <a:ext cx="2693200" cy="514320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700" dirty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NanumBarunpen" panose="020B0503000000000000" pitchFamily="34" charset="-127"/>
                <a:ea typeface="NanumBarunpen" panose="020B0503000000000000" pitchFamily="34" charset="-127"/>
              </a:rPr>
              <a:t>1.</a:t>
            </a:r>
            <a:r>
              <a:rPr kumimoji="1" lang="ko-KR" altLang="en-US" sz="1700" dirty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NanumBarunpen" panose="020B0503000000000000" pitchFamily="34" charset="-127"/>
                <a:ea typeface="NanumBarunpen" panose="020B0503000000000000" pitchFamily="34" charset="-127"/>
              </a:rPr>
              <a:t> </a:t>
            </a:r>
            <a:r>
              <a:rPr kumimoji="1" lang="ko-KR" altLang="en-US" sz="1700" b="1" dirty="0" err="1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NanumBarunpen" panose="020B0503000000000000" pitchFamily="34" charset="-127"/>
                <a:ea typeface="NanumBarunpen" panose="020B0503000000000000" pitchFamily="34" charset="-127"/>
              </a:rPr>
              <a:t>메인페이지</a:t>
            </a:r>
            <a:endParaRPr kumimoji="1" lang="en-US" altLang="ko-KR" sz="1700" b="1" dirty="0"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2.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</a:t>
            </a:r>
            <a:r>
              <a:rPr kumimoji="1" lang="ko-KR" altLang="en-US" sz="1700" b="1" dirty="0" err="1">
                <a:latin typeface="NanumBarunpen" panose="020B0503000000000000" pitchFamily="34" charset="-127"/>
                <a:ea typeface="NanumBarunpen" panose="020B0503000000000000" pitchFamily="34" charset="-127"/>
              </a:rPr>
              <a:t>메뉴바</a:t>
            </a:r>
            <a:endParaRPr kumimoji="1" lang="en-US" altLang="ko-KR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3.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로그인</a:t>
            </a:r>
            <a:endParaRPr kumimoji="1" lang="en-US" altLang="ko-KR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4.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</a:t>
            </a:r>
            <a:r>
              <a:rPr kumimoji="1" lang="ko-KR" altLang="en-US" sz="1700" b="1" dirty="0" err="1">
                <a:latin typeface="NanumBarunpen" panose="020B0503000000000000" pitchFamily="34" charset="-127"/>
                <a:ea typeface="NanumBarunpen" panose="020B0503000000000000" pitchFamily="34" charset="-127"/>
              </a:rPr>
              <a:t>헤어몰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회원가입</a:t>
            </a:r>
            <a:endParaRPr kumimoji="1" lang="en-US" altLang="ko-KR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5.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</a:t>
            </a:r>
            <a:r>
              <a:rPr kumimoji="1" lang="ko-KR" altLang="en-US" sz="1700" b="1" dirty="0" err="1">
                <a:latin typeface="NanumBarunpen" panose="020B0503000000000000" pitchFamily="34" charset="-127"/>
                <a:ea typeface="NanumBarunpen" panose="020B0503000000000000" pitchFamily="34" charset="-127"/>
              </a:rPr>
              <a:t>마이페이지</a:t>
            </a:r>
            <a:endParaRPr kumimoji="1" lang="en-US" altLang="ko-KR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solidFill>
                  <a:srgbClr val="D200BE"/>
                </a:solidFill>
                <a:latin typeface="NanumBarunpen" panose="020B0503000000000000" pitchFamily="34" charset="-127"/>
                <a:ea typeface="NanumBarunpen" panose="020B0503000000000000" pitchFamily="34" charset="-127"/>
              </a:rPr>
              <a:t>6.</a:t>
            </a:r>
            <a:r>
              <a:rPr kumimoji="1" lang="ko-KR" altLang="en-US" sz="1700" b="1" dirty="0">
                <a:solidFill>
                  <a:srgbClr val="D200BE"/>
                </a:solidFill>
                <a:latin typeface="NanumBarunpen" panose="020B0503000000000000" pitchFamily="34" charset="-127"/>
                <a:ea typeface="NanumBarunpen" panose="020B0503000000000000" pitchFamily="34" charset="-127"/>
              </a:rPr>
              <a:t> 샵 둘러보기</a:t>
            </a:r>
            <a:endParaRPr kumimoji="1" lang="en-US" altLang="ko-KR" sz="1700" b="1" dirty="0">
              <a:solidFill>
                <a:srgbClr val="D200BE"/>
              </a:solidFill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7.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지도</a:t>
            </a:r>
            <a:endParaRPr kumimoji="1" lang="en-US" altLang="ko-KR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8.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가게 상세 페이지</a:t>
            </a:r>
            <a:endParaRPr kumimoji="1" lang="en-US" altLang="ko-KR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9.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미용실 채팅</a:t>
            </a:r>
            <a:endParaRPr kumimoji="1" lang="en-US" altLang="ko-KR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10.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리뷰</a:t>
            </a:r>
            <a:endParaRPr kumimoji="1" lang="en-US" altLang="ko-KR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11.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헤어스타일 검색</a:t>
            </a:r>
            <a:endParaRPr kumimoji="1" lang="en-US" altLang="ko-KR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12.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헤어스타일 체험</a:t>
            </a:r>
            <a:endParaRPr kumimoji="1" lang="en-US" altLang="ko-KR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13.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</a:t>
            </a:r>
            <a:r>
              <a:rPr kumimoji="1" lang="ko-KR" altLang="en-US" sz="1700" b="1" dirty="0" err="1">
                <a:latin typeface="NanumBarunpen" panose="020B0503000000000000" pitchFamily="34" charset="-127"/>
                <a:ea typeface="NanumBarunpen" panose="020B0503000000000000" pitchFamily="34" charset="-127"/>
              </a:rPr>
              <a:t>오픈채팅</a:t>
            </a:r>
            <a:endParaRPr kumimoji="1" lang="ko-KR" altLang="en-US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749521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0535A2A2-15C0-C349-9624-2E74F1AA1FAF}"/>
              </a:ext>
            </a:extLst>
          </p:cNvPr>
          <p:cNvCxnSpPr>
            <a:cxnSpLocks/>
          </p:cNvCxnSpPr>
          <p:nvPr/>
        </p:nvCxnSpPr>
        <p:spPr>
          <a:xfrm>
            <a:off x="871538" y="399749"/>
            <a:ext cx="0" cy="6486525"/>
          </a:xfrm>
          <a:prstGeom prst="straightConnector1">
            <a:avLst/>
          </a:prstGeom>
          <a:ln w="127000">
            <a:solidFill>
              <a:srgbClr val="D200BE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한쪽 모서리는 잘리고 다른 쪽 모서리는 둥근 사각형 4">
            <a:extLst>
              <a:ext uri="{FF2B5EF4-FFF2-40B4-BE49-F238E27FC236}">
                <a16:creationId xmlns:a16="http://schemas.microsoft.com/office/drawing/2014/main" id="{19FB3668-F174-7247-9326-A82765B5755A}"/>
              </a:ext>
            </a:extLst>
          </p:cNvPr>
          <p:cNvSpPr/>
          <p:nvPr/>
        </p:nvSpPr>
        <p:spPr>
          <a:xfrm flipV="1">
            <a:off x="0" y="0"/>
            <a:ext cx="3871913" cy="742950"/>
          </a:xfrm>
          <a:prstGeom prst="snipRoundRect">
            <a:avLst>
              <a:gd name="adj1" fmla="val 50000"/>
              <a:gd name="adj2" fmla="val 50000"/>
            </a:avLst>
          </a:prstGeom>
          <a:solidFill>
            <a:srgbClr val="D200BE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BAE862E-7387-F349-8B32-844B7703A625}"/>
              </a:ext>
            </a:extLst>
          </p:cNvPr>
          <p:cNvSpPr txBox="1"/>
          <p:nvPr/>
        </p:nvSpPr>
        <p:spPr>
          <a:xfrm>
            <a:off x="8618061" y="2976750"/>
            <a:ext cx="3373199" cy="711330"/>
          </a:xfrm>
          <a:prstGeom prst="rect">
            <a:avLst/>
          </a:prstGeom>
          <a:noFill/>
          <a:ln>
            <a:solidFill>
              <a:srgbClr val="D200BE"/>
            </a:solidFill>
          </a:ln>
        </p:spPr>
        <p:txBody>
          <a:bodyPr wrap="square" rtlCol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sz="2000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지도 아이콘 누르면 지도 등장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5F85BE-87E2-2C42-ABF8-D8E2D801AB66}"/>
              </a:ext>
            </a:extLst>
          </p:cNvPr>
          <p:cNvSpPr txBox="1"/>
          <p:nvPr/>
        </p:nvSpPr>
        <p:spPr>
          <a:xfrm>
            <a:off x="1375175" y="199694"/>
            <a:ext cx="16287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b="1" dirty="0">
                <a:solidFill>
                  <a:schemeClr val="bg1"/>
                </a:solidFill>
                <a:latin typeface="NanumBarunpen" panose="020B0503000000000000" pitchFamily="34" charset="-127"/>
                <a:ea typeface="NanumBarunpen" panose="020B0503000000000000" pitchFamily="34" charset="-127"/>
              </a:rPr>
              <a:t>Activity 6</a:t>
            </a:r>
            <a:endParaRPr kumimoji="1" lang="ko-KR" altLang="en-US" sz="2000" b="1" dirty="0">
              <a:solidFill>
                <a:schemeClr val="bg1"/>
              </a:solidFill>
              <a:latin typeface="NanumBarunpen" panose="020B0503000000000000" pitchFamily="34" charset="-127"/>
              <a:ea typeface="NanumBarunpen" panose="020B0503000000000000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20ADE4F-3AB0-4D46-87B5-EFE82F1B2A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4800" y="0"/>
            <a:ext cx="3373199" cy="6742407"/>
          </a:xfrm>
          <a:prstGeom prst="rect">
            <a:avLst/>
          </a:prstGeom>
        </p:spPr>
      </p:pic>
      <p:sp>
        <p:nvSpPr>
          <p:cNvPr id="9" name="도넛[D] 8">
            <a:extLst>
              <a:ext uri="{FF2B5EF4-FFF2-40B4-BE49-F238E27FC236}">
                <a16:creationId xmlns:a16="http://schemas.microsoft.com/office/drawing/2014/main" id="{2AC2FB21-F3A8-5348-B83F-3D5F366765BD}"/>
              </a:ext>
            </a:extLst>
          </p:cNvPr>
          <p:cNvSpPr/>
          <p:nvPr/>
        </p:nvSpPr>
        <p:spPr>
          <a:xfrm>
            <a:off x="7363308" y="1174044"/>
            <a:ext cx="564328" cy="592038"/>
          </a:xfrm>
          <a:prstGeom prst="donut">
            <a:avLst>
              <a:gd name="adj" fmla="val 7147"/>
            </a:avLst>
          </a:prstGeom>
          <a:solidFill>
            <a:srgbClr val="D200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rgbClr val="FF0000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DDA1A8E-A949-1347-AE78-833EB43DA3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0800" y="730801"/>
            <a:ext cx="487667" cy="363600"/>
          </a:xfrm>
          <a:prstGeom prst="rect">
            <a:avLst/>
          </a:prstGeom>
        </p:spPr>
      </p:pic>
      <p:cxnSp>
        <p:nvCxnSpPr>
          <p:cNvPr id="14" name="꺾인 연결선[E] 13">
            <a:extLst>
              <a:ext uri="{FF2B5EF4-FFF2-40B4-BE49-F238E27FC236}">
                <a16:creationId xmlns:a16="http://schemas.microsoft.com/office/drawing/2014/main" id="{A12BF7B0-28C0-EB41-AC0B-2528DCA2A385}"/>
              </a:ext>
            </a:extLst>
          </p:cNvPr>
          <p:cNvCxnSpPr>
            <a:cxnSpLocks/>
            <a:endCxn id="4" idx="1"/>
          </p:cNvCxnSpPr>
          <p:nvPr/>
        </p:nvCxnSpPr>
        <p:spPr>
          <a:xfrm rot="16200000" flipH="1">
            <a:off x="7341673" y="2056027"/>
            <a:ext cx="1862352" cy="690423"/>
          </a:xfrm>
          <a:prstGeom prst="bentConnector2">
            <a:avLst/>
          </a:prstGeom>
          <a:ln w="38100">
            <a:solidFill>
              <a:srgbClr val="D200B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24AA4B6D-D793-1F4B-9F42-B8D7B2CDAA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6800" y="1274154"/>
            <a:ext cx="2438400" cy="635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EE763E1-1B7D-4F4E-8939-2DA30ECDA7F4}"/>
              </a:ext>
            </a:extLst>
          </p:cNvPr>
          <p:cNvSpPr txBox="1"/>
          <p:nvPr/>
        </p:nvSpPr>
        <p:spPr>
          <a:xfrm>
            <a:off x="1142087" y="1139411"/>
            <a:ext cx="2693200" cy="475078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700" b="1" dirty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NanumBarunpen" panose="020B0503000000000000" pitchFamily="34" charset="-127"/>
                <a:ea typeface="NanumBarunpen" panose="020B0503000000000000" pitchFamily="34" charset="-127"/>
              </a:rPr>
              <a:t>1.</a:t>
            </a:r>
            <a:r>
              <a:rPr kumimoji="1" lang="ko-KR" altLang="en-US" sz="1700" b="1" dirty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NanumBarunpen" panose="020B0503000000000000" pitchFamily="34" charset="-127"/>
                <a:ea typeface="NanumBarunpen" panose="020B0503000000000000" pitchFamily="34" charset="-127"/>
              </a:rPr>
              <a:t> </a:t>
            </a:r>
            <a:r>
              <a:rPr kumimoji="1" lang="ko-KR" altLang="en-US" sz="1700" b="1" dirty="0" err="1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NanumBarunpen" panose="020B0503000000000000" pitchFamily="34" charset="-127"/>
                <a:ea typeface="NanumBarunpen" panose="020B0503000000000000" pitchFamily="34" charset="-127"/>
              </a:rPr>
              <a:t>메인페이지</a:t>
            </a:r>
            <a:endParaRPr kumimoji="1" lang="en-US" altLang="ko-KR" sz="1700" b="1" dirty="0"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2.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</a:t>
            </a:r>
            <a:r>
              <a:rPr kumimoji="1" lang="ko-KR" altLang="en-US" sz="1700" b="1" dirty="0" err="1">
                <a:latin typeface="NanumBarunpen" panose="020B0503000000000000" pitchFamily="34" charset="-127"/>
                <a:ea typeface="NanumBarunpen" panose="020B0503000000000000" pitchFamily="34" charset="-127"/>
              </a:rPr>
              <a:t>메뉴바</a:t>
            </a:r>
            <a:endParaRPr kumimoji="1" lang="en-US" altLang="ko-KR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3.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로그인</a:t>
            </a:r>
            <a:endParaRPr kumimoji="1" lang="en-US" altLang="ko-KR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4.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</a:t>
            </a:r>
            <a:r>
              <a:rPr kumimoji="1" lang="ko-KR" altLang="en-US" sz="1700" b="1" dirty="0" err="1">
                <a:latin typeface="NanumBarunpen" panose="020B0503000000000000" pitchFamily="34" charset="-127"/>
                <a:ea typeface="NanumBarunpen" panose="020B0503000000000000" pitchFamily="34" charset="-127"/>
              </a:rPr>
              <a:t>헤어몰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회원가입</a:t>
            </a:r>
            <a:endParaRPr kumimoji="1" lang="en-US" altLang="ko-KR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5.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</a:t>
            </a:r>
            <a:r>
              <a:rPr kumimoji="1" lang="ko-KR" altLang="en-US" sz="1700" b="1" dirty="0" err="1">
                <a:latin typeface="NanumBarunpen" panose="020B0503000000000000" pitchFamily="34" charset="-127"/>
                <a:ea typeface="NanumBarunpen" panose="020B0503000000000000" pitchFamily="34" charset="-127"/>
              </a:rPr>
              <a:t>마이페이지</a:t>
            </a:r>
            <a:endParaRPr kumimoji="1" lang="en-US" altLang="ko-KR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6.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샵 둘러보기</a:t>
            </a:r>
            <a:endParaRPr kumimoji="1" lang="en-US" altLang="ko-KR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7.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지도</a:t>
            </a:r>
            <a:endParaRPr kumimoji="1" lang="en-US" altLang="ko-KR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8.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가게 상세 페이지</a:t>
            </a:r>
            <a:endParaRPr kumimoji="1" lang="en-US" altLang="ko-KR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9.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리뷰</a:t>
            </a:r>
            <a:endParaRPr kumimoji="1" lang="en-US" altLang="ko-KR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10.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헤어스타일 검색</a:t>
            </a:r>
            <a:endParaRPr kumimoji="1" lang="en-US" altLang="ko-KR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solidFill>
                  <a:srgbClr val="D200BE"/>
                </a:solidFill>
                <a:latin typeface="NanumBarunpen" panose="020B0503000000000000" pitchFamily="34" charset="-127"/>
                <a:ea typeface="NanumBarunpen" panose="020B0503000000000000" pitchFamily="34" charset="-127"/>
              </a:rPr>
              <a:t>11.</a:t>
            </a:r>
            <a:r>
              <a:rPr kumimoji="1" lang="ko-KR" altLang="en-US" sz="1700" b="1" dirty="0">
                <a:solidFill>
                  <a:srgbClr val="D200BE"/>
                </a:solidFill>
                <a:latin typeface="NanumBarunpen" panose="020B0503000000000000" pitchFamily="34" charset="-127"/>
                <a:ea typeface="NanumBarunpen" panose="020B0503000000000000" pitchFamily="34" charset="-127"/>
              </a:rPr>
              <a:t> 헤어스타일 체험</a:t>
            </a:r>
            <a:endParaRPr kumimoji="1" lang="en-US" altLang="ko-KR" sz="1700" b="1" dirty="0">
              <a:solidFill>
                <a:srgbClr val="D200BE"/>
              </a:solidFill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12.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</a:t>
            </a:r>
            <a:r>
              <a:rPr kumimoji="1" lang="ko-KR" altLang="en-US" sz="1700" b="1" dirty="0" err="1">
                <a:latin typeface="NanumBarunpen" panose="020B0503000000000000" pitchFamily="34" charset="-127"/>
                <a:ea typeface="NanumBarunpen" panose="020B0503000000000000" pitchFamily="34" charset="-127"/>
              </a:rPr>
              <a:t>오픈채팅</a:t>
            </a:r>
            <a:endParaRPr kumimoji="1" lang="ko-KR" altLang="en-US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2F6ED1AF-6C9D-1B47-959F-4A61CA341F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2087" y="996265"/>
            <a:ext cx="2617112" cy="489393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DB1639C-C53A-8944-BEFA-B0153C978DAC}"/>
              </a:ext>
            </a:extLst>
          </p:cNvPr>
          <p:cNvSpPr txBox="1"/>
          <p:nvPr/>
        </p:nvSpPr>
        <p:spPr>
          <a:xfrm>
            <a:off x="1294487" y="1291811"/>
            <a:ext cx="2693200" cy="514320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700" dirty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NanumBarunpen" panose="020B0503000000000000" pitchFamily="34" charset="-127"/>
                <a:ea typeface="NanumBarunpen" panose="020B0503000000000000" pitchFamily="34" charset="-127"/>
              </a:rPr>
              <a:t>1.</a:t>
            </a:r>
            <a:r>
              <a:rPr kumimoji="1" lang="ko-KR" altLang="en-US" sz="1700" dirty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NanumBarunpen" panose="020B0503000000000000" pitchFamily="34" charset="-127"/>
                <a:ea typeface="NanumBarunpen" panose="020B0503000000000000" pitchFamily="34" charset="-127"/>
              </a:rPr>
              <a:t> </a:t>
            </a:r>
            <a:r>
              <a:rPr kumimoji="1" lang="ko-KR" altLang="en-US" sz="1700" b="1" dirty="0" err="1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NanumBarunpen" panose="020B0503000000000000" pitchFamily="34" charset="-127"/>
                <a:ea typeface="NanumBarunpen" panose="020B0503000000000000" pitchFamily="34" charset="-127"/>
              </a:rPr>
              <a:t>메인페이지</a:t>
            </a:r>
            <a:endParaRPr kumimoji="1" lang="en-US" altLang="ko-KR" sz="1700" b="1" dirty="0"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2.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</a:t>
            </a:r>
            <a:r>
              <a:rPr kumimoji="1" lang="ko-KR" altLang="en-US" sz="1700" b="1" dirty="0" err="1">
                <a:latin typeface="NanumBarunpen" panose="020B0503000000000000" pitchFamily="34" charset="-127"/>
                <a:ea typeface="NanumBarunpen" panose="020B0503000000000000" pitchFamily="34" charset="-127"/>
              </a:rPr>
              <a:t>메뉴바</a:t>
            </a:r>
            <a:endParaRPr kumimoji="1" lang="en-US" altLang="ko-KR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3.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로그인</a:t>
            </a:r>
            <a:endParaRPr kumimoji="1" lang="en-US" altLang="ko-KR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4.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</a:t>
            </a:r>
            <a:r>
              <a:rPr kumimoji="1" lang="ko-KR" altLang="en-US" sz="1700" b="1" dirty="0" err="1">
                <a:latin typeface="NanumBarunpen" panose="020B0503000000000000" pitchFamily="34" charset="-127"/>
                <a:ea typeface="NanumBarunpen" panose="020B0503000000000000" pitchFamily="34" charset="-127"/>
              </a:rPr>
              <a:t>헤어몰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회원가입</a:t>
            </a:r>
            <a:endParaRPr kumimoji="1" lang="en-US" altLang="ko-KR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5.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</a:t>
            </a:r>
            <a:r>
              <a:rPr kumimoji="1" lang="ko-KR" altLang="en-US" sz="1700" b="1" dirty="0" err="1">
                <a:latin typeface="NanumBarunpen" panose="020B0503000000000000" pitchFamily="34" charset="-127"/>
                <a:ea typeface="NanumBarunpen" panose="020B0503000000000000" pitchFamily="34" charset="-127"/>
              </a:rPr>
              <a:t>마이페이지</a:t>
            </a:r>
            <a:endParaRPr kumimoji="1" lang="en-US" altLang="ko-KR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solidFill>
                  <a:srgbClr val="D200BE"/>
                </a:solidFill>
                <a:latin typeface="NanumBarunpen" panose="020B0503000000000000" pitchFamily="34" charset="-127"/>
                <a:ea typeface="NanumBarunpen" panose="020B0503000000000000" pitchFamily="34" charset="-127"/>
              </a:rPr>
              <a:t>6.</a:t>
            </a:r>
            <a:r>
              <a:rPr kumimoji="1" lang="ko-KR" altLang="en-US" sz="1700" b="1" dirty="0">
                <a:solidFill>
                  <a:srgbClr val="D200BE"/>
                </a:solidFill>
                <a:latin typeface="NanumBarunpen" panose="020B0503000000000000" pitchFamily="34" charset="-127"/>
                <a:ea typeface="NanumBarunpen" panose="020B0503000000000000" pitchFamily="34" charset="-127"/>
              </a:rPr>
              <a:t> 샵 둘러보기</a:t>
            </a:r>
            <a:endParaRPr kumimoji="1" lang="en-US" altLang="ko-KR" sz="1700" b="1" dirty="0">
              <a:solidFill>
                <a:srgbClr val="D200BE"/>
              </a:solidFill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7.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지도</a:t>
            </a:r>
            <a:endParaRPr kumimoji="1" lang="en-US" altLang="ko-KR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8.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가게 상세 페이지</a:t>
            </a:r>
            <a:endParaRPr kumimoji="1" lang="en-US" altLang="ko-KR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9.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미용실 채팅</a:t>
            </a:r>
            <a:endParaRPr kumimoji="1" lang="en-US" altLang="ko-KR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10.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리뷰</a:t>
            </a:r>
            <a:endParaRPr kumimoji="1" lang="en-US" altLang="ko-KR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11.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헤어스타일 검색</a:t>
            </a:r>
            <a:endParaRPr kumimoji="1" lang="en-US" altLang="ko-KR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12.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헤어스타일 체험</a:t>
            </a:r>
            <a:endParaRPr kumimoji="1" lang="en-US" altLang="ko-KR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13.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</a:t>
            </a:r>
            <a:r>
              <a:rPr kumimoji="1" lang="ko-KR" altLang="en-US" sz="1700" b="1" dirty="0" err="1">
                <a:latin typeface="NanumBarunpen" panose="020B0503000000000000" pitchFamily="34" charset="-127"/>
                <a:ea typeface="NanumBarunpen" panose="020B0503000000000000" pitchFamily="34" charset="-127"/>
              </a:rPr>
              <a:t>오픈채팅</a:t>
            </a:r>
            <a:endParaRPr kumimoji="1" lang="ko-KR" altLang="en-US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945893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0535A2A2-15C0-C349-9624-2E74F1AA1FAF}"/>
              </a:ext>
            </a:extLst>
          </p:cNvPr>
          <p:cNvCxnSpPr>
            <a:cxnSpLocks/>
          </p:cNvCxnSpPr>
          <p:nvPr/>
        </p:nvCxnSpPr>
        <p:spPr>
          <a:xfrm>
            <a:off x="871538" y="399749"/>
            <a:ext cx="0" cy="6486525"/>
          </a:xfrm>
          <a:prstGeom prst="straightConnector1">
            <a:avLst/>
          </a:prstGeom>
          <a:ln w="127000">
            <a:solidFill>
              <a:srgbClr val="D200BE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한쪽 모서리는 잘리고 다른 쪽 모서리는 둥근 사각형 4">
            <a:extLst>
              <a:ext uri="{FF2B5EF4-FFF2-40B4-BE49-F238E27FC236}">
                <a16:creationId xmlns:a16="http://schemas.microsoft.com/office/drawing/2014/main" id="{19FB3668-F174-7247-9326-A82765B5755A}"/>
              </a:ext>
            </a:extLst>
          </p:cNvPr>
          <p:cNvSpPr/>
          <p:nvPr/>
        </p:nvSpPr>
        <p:spPr>
          <a:xfrm flipV="1">
            <a:off x="0" y="0"/>
            <a:ext cx="3871913" cy="742950"/>
          </a:xfrm>
          <a:prstGeom prst="snipRoundRect">
            <a:avLst>
              <a:gd name="adj1" fmla="val 50000"/>
              <a:gd name="adj2" fmla="val 50000"/>
            </a:avLst>
          </a:prstGeom>
          <a:solidFill>
            <a:srgbClr val="D200BE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BAE862E-7387-F349-8B32-844B7703A625}"/>
              </a:ext>
            </a:extLst>
          </p:cNvPr>
          <p:cNvSpPr txBox="1"/>
          <p:nvPr/>
        </p:nvSpPr>
        <p:spPr>
          <a:xfrm>
            <a:off x="8203935" y="2558340"/>
            <a:ext cx="3776400" cy="1617420"/>
          </a:xfrm>
          <a:prstGeom prst="rect">
            <a:avLst/>
          </a:prstGeom>
          <a:noFill/>
          <a:ln>
            <a:solidFill>
              <a:srgbClr val="D200BE"/>
            </a:solidFill>
          </a:ln>
        </p:spPr>
        <p:txBody>
          <a:bodyPr wrap="square" rtlCol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sz="2000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현 위치에서 가까운 </a:t>
            </a:r>
            <a:r>
              <a:rPr kumimoji="1" lang="ko-KR" altLang="en-US" sz="2000" dirty="0" err="1">
                <a:latin typeface="NanumBarunpen" panose="020B0503000000000000" pitchFamily="34" charset="-127"/>
                <a:ea typeface="NanumBarunpen" panose="020B0503000000000000" pitchFamily="34" charset="-127"/>
              </a:rPr>
              <a:t>미용실나타남</a:t>
            </a:r>
            <a:endParaRPr kumimoji="1" lang="en-US" altLang="ko-KR" sz="2000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sz="2000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sz="2000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미용실을 누르면 가게상세페이지로 이동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5F85BE-87E2-2C42-ABF8-D8E2D801AB66}"/>
              </a:ext>
            </a:extLst>
          </p:cNvPr>
          <p:cNvSpPr txBox="1"/>
          <p:nvPr/>
        </p:nvSpPr>
        <p:spPr>
          <a:xfrm>
            <a:off x="1375175" y="199694"/>
            <a:ext cx="16287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b="1" dirty="0">
                <a:solidFill>
                  <a:schemeClr val="bg1"/>
                </a:solidFill>
                <a:latin typeface="NanumBarunpen" panose="020B0503000000000000" pitchFamily="34" charset="-127"/>
                <a:ea typeface="NanumBarunpen" panose="020B0503000000000000" pitchFamily="34" charset="-127"/>
              </a:rPr>
              <a:t>Activity 7</a:t>
            </a:r>
            <a:endParaRPr kumimoji="1" lang="ko-KR" altLang="en-US" sz="2000" b="1" dirty="0">
              <a:solidFill>
                <a:schemeClr val="bg1"/>
              </a:solidFill>
              <a:latin typeface="NanumBarunpen" panose="020B0503000000000000" pitchFamily="34" charset="-127"/>
              <a:ea typeface="NanumBarunpen" panose="020B0503000000000000" pitchFamily="34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15636B3-FF2D-EF44-A334-619CB2C383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3451" y="0"/>
            <a:ext cx="3293076" cy="6858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B333FE9-F82A-394E-A8D0-0B4BF6EEF6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7378" y="951831"/>
            <a:ext cx="3017369" cy="37565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A7FC72F-0122-164D-AD76-C300CF97F6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0859" y="799499"/>
            <a:ext cx="2993888" cy="492397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D68327A-86A4-7F46-A6C7-9445C619A3CD}"/>
              </a:ext>
            </a:extLst>
          </p:cNvPr>
          <p:cNvSpPr txBox="1"/>
          <p:nvPr/>
        </p:nvSpPr>
        <p:spPr>
          <a:xfrm>
            <a:off x="1142087" y="1139411"/>
            <a:ext cx="2693200" cy="475078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700" b="1" dirty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NanumBarunpen" panose="020B0503000000000000" pitchFamily="34" charset="-127"/>
                <a:ea typeface="NanumBarunpen" panose="020B0503000000000000" pitchFamily="34" charset="-127"/>
              </a:rPr>
              <a:t>1.</a:t>
            </a:r>
            <a:r>
              <a:rPr kumimoji="1" lang="ko-KR" altLang="en-US" sz="1700" b="1" dirty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NanumBarunpen" panose="020B0503000000000000" pitchFamily="34" charset="-127"/>
                <a:ea typeface="NanumBarunpen" panose="020B0503000000000000" pitchFamily="34" charset="-127"/>
              </a:rPr>
              <a:t> </a:t>
            </a:r>
            <a:r>
              <a:rPr kumimoji="1" lang="ko-KR" altLang="en-US" sz="1700" b="1" dirty="0" err="1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NanumBarunpen" panose="020B0503000000000000" pitchFamily="34" charset="-127"/>
                <a:ea typeface="NanumBarunpen" panose="020B0503000000000000" pitchFamily="34" charset="-127"/>
              </a:rPr>
              <a:t>메인페이지</a:t>
            </a:r>
            <a:endParaRPr kumimoji="1" lang="en-US" altLang="ko-KR" sz="1700" b="1" dirty="0"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2.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</a:t>
            </a:r>
            <a:r>
              <a:rPr kumimoji="1" lang="ko-KR" altLang="en-US" sz="1700" b="1" dirty="0" err="1">
                <a:latin typeface="NanumBarunpen" panose="020B0503000000000000" pitchFamily="34" charset="-127"/>
                <a:ea typeface="NanumBarunpen" panose="020B0503000000000000" pitchFamily="34" charset="-127"/>
              </a:rPr>
              <a:t>메뉴바</a:t>
            </a:r>
            <a:endParaRPr kumimoji="1" lang="en-US" altLang="ko-KR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3.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로그인</a:t>
            </a:r>
            <a:endParaRPr kumimoji="1" lang="en-US" altLang="ko-KR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4.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</a:t>
            </a:r>
            <a:r>
              <a:rPr kumimoji="1" lang="ko-KR" altLang="en-US" sz="1700" b="1" dirty="0" err="1">
                <a:latin typeface="NanumBarunpen" panose="020B0503000000000000" pitchFamily="34" charset="-127"/>
                <a:ea typeface="NanumBarunpen" panose="020B0503000000000000" pitchFamily="34" charset="-127"/>
              </a:rPr>
              <a:t>헤어몰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회원가입</a:t>
            </a:r>
            <a:endParaRPr kumimoji="1" lang="en-US" altLang="ko-KR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5.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</a:t>
            </a:r>
            <a:r>
              <a:rPr kumimoji="1" lang="ko-KR" altLang="en-US" sz="1700" b="1" dirty="0" err="1">
                <a:latin typeface="NanumBarunpen" panose="020B0503000000000000" pitchFamily="34" charset="-127"/>
                <a:ea typeface="NanumBarunpen" panose="020B0503000000000000" pitchFamily="34" charset="-127"/>
              </a:rPr>
              <a:t>마이페이지</a:t>
            </a:r>
            <a:endParaRPr kumimoji="1" lang="en-US" altLang="ko-KR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6.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샵 둘러보기</a:t>
            </a:r>
            <a:endParaRPr kumimoji="1" lang="en-US" altLang="ko-KR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7.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지도</a:t>
            </a:r>
            <a:endParaRPr kumimoji="1" lang="en-US" altLang="ko-KR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8.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가게 상세 페이지</a:t>
            </a:r>
            <a:endParaRPr kumimoji="1" lang="en-US" altLang="ko-KR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9.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리뷰</a:t>
            </a:r>
            <a:endParaRPr kumimoji="1" lang="en-US" altLang="ko-KR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10.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헤어스타일 검색</a:t>
            </a:r>
            <a:endParaRPr kumimoji="1" lang="en-US" altLang="ko-KR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solidFill>
                  <a:srgbClr val="D200BE"/>
                </a:solidFill>
                <a:latin typeface="NanumBarunpen" panose="020B0503000000000000" pitchFamily="34" charset="-127"/>
                <a:ea typeface="NanumBarunpen" panose="020B0503000000000000" pitchFamily="34" charset="-127"/>
              </a:rPr>
              <a:t>11.</a:t>
            </a:r>
            <a:r>
              <a:rPr kumimoji="1" lang="ko-KR" altLang="en-US" sz="1700" b="1" dirty="0">
                <a:solidFill>
                  <a:srgbClr val="D200BE"/>
                </a:solidFill>
                <a:latin typeface="NanumBarunpen" panose="020B0503000000000000" pitchFamily="34" charset="-127"/>
                <a:ea typeface="NanumBarunpen" panose="020B0503000000000000" pitchFamily="34" charset="-127"/>
              </a:rPr>
              <a:t> 헤어스타일 체험</a:t>
            </a:r>
            <a:endParaRPr kumimoji="1" lang="en-US" altLang="ko-KR" sz="1700" b="1" dirty="0">
              <a:solidFill>
                <a:srgbClr val="D200BE"/>
              </a:solidFill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12.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</a:t>
            </a:r>
            <a:r>
              <a:rPr kumimoji="1" lang="ko-KR" altLang="en-US" sz="1700" b="1" dirty="0" err="1">
                <a:latin typeface="NanumBarunpen" panose="020B0503000000000000" pitchFamily="34" charset="-127"/>
                <a:ea typeface="NanumBarunpen" panose="020B0503000000000000" pitchFamily="34" charset="-127"/>
              </a:rPr>
              <a:t>오픈채팅</a:t>
            </a:r>
            <a:endParaRPr kumimoji="1" lang="ko-KR" altLang="en-US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74DA4FA-E907-FD4A-B315-3D7DCFCC7B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2087" y="996265"/>
            <a:ext cx="2617112" cy="489393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E80F504-8F8F-1C41-86AE-0DAEE8194DE3}"/>
              </a:ext>
            </a:extLst>
          </p:cNvPr>
          <p:cNvSpPr txBox="1"/>
          <p:nvPr/>
        </p:nvSpPr>
        <p:spPr>
          <a:xfrm>
            <a:off x="1294487" y="1291811"/>
            <a:ext cx="2693200" cy="514320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700" dirty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NanumBarunpen" panose="020B0503000000000000" pitchFamily="34" charset="-127"/>
                <a:ea typeface="NanumBarunpen" panose="020B0503000000000000" pitchFamily="34" charset="-127"/>
              </a:rPr>
              <a:t>1.</a:t>
            </a:r>
            <a:r>
              <a:rPr kumimoji="1" lang="ko-KR" altLang="en-US" sz="1700" dirty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NanumBarunpen" panose="020B0503000000000000" pitchFamily="34" charset="-127"/>
                <a:ea typeface="NanumBarunpen" panose="020B0503000000000000" pitchFamily="34" charset="-127"/>
              </a:rPr>
              <a:t> </a:t>
            </a:r>
            <a:r>
              <a:rPr kumimoji="1" lang="ko-KR" altLang="en-US" sz="1700" b="1" dirty="0" err="1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NanumBarunpen" panose="020B0503000000000000" pitchFamily="34" charset="-127"/>
                <a:ea typeface="NanumBarunpen" panose="020B0503000000000000" pitchFamily="34" charset="-127"/>
              </a:rPr>
              <a:t>메인페이지</a:t>
            </a:r>
            <a:endParaRPr kumimoji="1" lang="en-US" altLang="ko-KR" sz="1700" b="1" dirty="0"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2.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</a:t>
            </a:r>
            <a:r>
              <a:rPr kumimoji="1" lang="ko-KR" altLang="en-US" sz="1700" b="1" dirty="0" err="1">
                <a:latin typeface="NanumBarunpen" panose="020B0503000000000000" pitchFamily="34" charset="-127"/>
                <a:ea typeface="NanumBarunpen" panose="020B0503000000000000" pitchFamily="34" charset="-127"/>
              </a:rPr>
              <a:t>메뉴바</a:t>
            </a:r>
            <a:endParaRPr kumimoji="1" lang="en-US" altLang="ko-KR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3.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로그인</a:t>
            </a:r>
            <a:endParaRPr kumimoji="1" lang="en-US" altLang="ko-KR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4.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</a:t>
            </a:r>
            <a:r>
              <a:rPr kumimoji="1" lang="ko-KR" altLang="en-US" sz="1700" b="1" dirty="0" err="1">
                <a:latin typeface="NanumBarunpen" panose="020B0503000000000000" pitchFamily="34" charset="-127"/>
                <a:ea typeface="NanumBarunpen" panose="020B0503000000000000" pitchFamily="34" charset="-127"/>
              </a:rPr>
              <a:t>헤어몰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회원가입</a:t>
            </a:r>
            <a:endParaRPr kumimoji="1" lang="en-US" altLang="ko-KR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5.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</a:t>
            </a:r>
            <a:r>
              <a:rPr kumimoji="1" lang="ko-KR" altLang="en-US" sz="1700" b="1" dirty="0" err="1">
                <a:latin typeface="NanumBarunpen" panose="020B0503000000000000" pitchFamily="34" charset="-127"/>
                <a:ea typeface="NanumBarunpen" panose="020B0503000000000000" pitchFamily="34" charset="-127"/>
              </a:rPr>
              <a:t>마이페이지</a:t>
            </a:r>
            <a:endParaRPr kumimoji="1" lang="en-US" altLang="ko-KR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6.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샵 둘러보기</a:t>
            </a:r>
            <a:endParaRPr kumimoji="1" lang="en-US" altLang="ko-KR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solidFill>
                  <a:srgbClr val="D200BE"/>
                </a:solidFill>
                <a:latin typeface="NanumBarunpen" panose="020B0503000000000000" pitchFamily="34" charset="-127"/>
                <a:ea typeface="NanumBarunpen" panose="020B0503000000000000" pitchFamily="34" charset="-127"/>
              </a:rPr>
              <a:t>7.</a:t>
            </a:r>
            <a:r>
              <a:rPr kumimoji="1" lang="ko-KR" altLang="en-US" sz="1700" b="1" dirty="0">
                <a:solidFill>
                  <a:srgbClr val="D200BE"/>
                </a:solidFill>
                <a:latin typeface="NanumBarunpen" panose="020B0503000000000000" pitchFamily="34" charset="-127"/>
                <a:ea typeface="NanumBarunpen" panose="020B0503000000000000" pitchFamily="34" charset="-127"/>
              </a:rPr>
              <a:t> 지도</a:t>
            </a:r>
            <a:endParaRPr kumimoji="1" lang="en-US" altLang="ko-KR" sz="1700" b="1" dirty="0">
              <a:solidFill>
                <a:srgbClr val="D200BE"/>
              </a:solidFill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8.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가게 상세 페이지</a:t>
            </a:r>
            <a:endParaRPr kumimoji="1" lang="en-US" altLang="ko-KR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9.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미용실 채팅</a:t>
            </a:r>
            <a:endParaRPr kumimoji="1" lang="en-US" altLang="ko-KR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10.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리뷰</a:t>
            </a:r>
            <a:endParaRPr kumimoji="1" lang="en-US" altLang="ko-KR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11.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헤어스타일 검색</a:t>
            </a:r>
            <a:endParaRPr kumimoji="1" lang="en-US" altLang="ko-KR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12.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헤어스타일 체험</a:t>
            </a:r>
            <a:endParaRPr kumimoji="1" lang="en-US" altLang="ko-KR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13.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</a:t>
            </a:r>
            <a:r>
              <a:rPr kumimoji="1" lang="ko-KR" altLang="en-US" sz="1700" b="1" dirty="0" err="1">
                <a:latin typeface="NanumBarunpen" panose="020B0503000000000000" pitchFamily="34" charset="-127"/>
                <a:ea typeface="NanumBarunpen" panose="020B0503000000000000" pitchFamily="34" charset="-127"/>
              </a:rPr>
              <a:t>오픈채팅</a:t>
            </a:r>
            <a:endParaRPr kumimoji="1" lang="ko-KR" altLang="en-US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854445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0535A2A2-15C0-C349-9624-2E74F1AA1FAF}"/>
              </a:ext>
            </a:extLst>
          </p:cNvPr>
          <p:cNvCxnSpPr>
            <a:cxnSpLocks/>
          </p:cNvCxnSpPr>
          <p:nvPr/>
        </p:nvCxnSpPr>
        <p:spPr>
          <a:xfrm>
            <a:off x="871538" y="399749"/>
            <a:ext cx="0" cy="6486525"/>
          </a:xfrm>
          <a:prstGeom prst="straightConnector1">
            <a:avLst/>
          </a:prstGeom>
          <a:ln w="127000">
            <a:solidFill>
              <a:srgbClr val="D200BE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한쪽 모서리는 잘리고 다른 쪽 모서리는 둥근 사각형 4">
            <a:extLst>
              <a:ext uri="{FF2B5EF4-FFF2-40B4-BE49-F238E27FC236}">
                <a16:creationId xmlns:a16="http://schemas.microsoft.com/office/drawing/2014/main" id="{19FB3668-F174-7247-9326-A82765B5755A}"/>
              </a:ext>
            </a:extLst>
          </p:cNvPr>
          <p:cNvSpPr/>
          <p:nvPr/>
        </p:nvSpPr>
        <p:spPr>
          <a:xfrm flipV="1">
            <a:off x="0" y="0"/>
            <a:ext cx="3871913" cy="742950"/>
          </a:xfrm>
          <a:prstGeom prst="snipRoundRect">
            <a:avLst>
              <a:gd name="adj1" fmla="val 50000"/>
              <a:gd name="adj2" fmla="val 50000"/>
            </a:avLst>
          </a:prstGeom>
          <a:solidFill>
            <a:srgbClr val="D200BE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BAE862E-7387-F349-8B32-844B7703A625}"/>
              </a:ext>
            </a:extLst>
          </p:cNvPr>
          <p:cNvSpPr txBox="1"/>
          <p:nvPr/>
        </p:nvSpPr>
        <p:spPr>
          <a:xfrm>
            <a:off x="8180266" y="996265"/>
            <a:ext cx="3871912" cy="4733024"/>
          </a:xfrm>
          <a:prstGeom prst="rect">
            <a:avLst/>
          </a:prstGeom>
          <a:noFill/>
          <a:ln>
            <a:solidFill>
              <a:srgbClr val="D200BE"/>
            </a:solidFill>
          </a:ln>
        </p:spPr>
        <p:txBody>
          <a:bodyPr wrap="square" rtlCol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sz="2000" dirty="0" err="1">
                <a:latin typeface="NanumBarunpen" panose="020B0503000000000000" pitchFamily="34" charset="-127"/>
                <a:ea typeface="NanumBarunpen" panose="020B0503000000000000" pitchFamily="34" charset="-127"/>
              </a:rPr>
              <a:t>즐겨찾기버튼</a:t>
            </a:r>
            <a:r>
              <a:rPr kumimoji="1" lang="ko-KR" altLang="en-US" sz="2000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</a:t>
            </a:r>
            <a:r>
              <a:rPr kumimoji="1" lang="en-US" altLang="ko-KR" sz="2000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(</a:t>
            </a:r>
            <a:r>
              <a:rPr kumimoji="1" lang="ko-KR" altLang="en-US" sz="2000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   </a:t>
            </a:r>
            <a:r>
              <a:rPr kumimoji="1" lang="en-US" altLang="ko-KR" sz="2000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)</a:t>
            </a:r>
            <a:r>
              <a:rPr kumimoji="1" lang="ko-KR" altLang="en-US" sz="2000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</a:t>
            </a:r>
            <a:r>
              <a:rPr kumimoji="1" lang="ko-KR" altLang="en-US" sz="2000" dirty="0" err="1">
                <a:latin typeface="NanumBarunpen" panose="020B0503000000000000" pitchFamily="34" charset="-127"/>
                <a:ea typeface="NanumBarunpen" panose="020B0503000000000000" pitchFamily="34" charset="-127"/>
              </a:rPr>
              <a:t>눌렀을때</a:t>
            </a:r>
            <a:r>
              <a:rPr kumimoji="1" lang="ko-KR" altLang="en-US" sz="2000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</a:t>
            </a:r>
            <a:r>
              <a:rPr kumimoji="1" lang="en-US" altLang="ko-KR" sz="2000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[</a:t>
            </a:r>
            <a:r>
              <a:rPr kumimoji="1" lang="ko-KR" altLang="en-US" sz="2000" dirty="0" err="1">
                <a:latin typeface="NanumBarunpen" panose="020B0503000000000000" pitchFamily="34" charset="-127"/>
                <a:ea typeface="NanumBarunpen" panose="020B0503000000000000" pitchFamily="34" charset="-127"/>
              </a:rPr>
              <a:t>마이페이지</a:t>
            </a:r>
            <a:r>
              <a:rPr kumimoji="1" lang="en-US" altLang="ko-KR" sz="2000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]-&gt;</a:t>
            </a:r>
            <a:r>
              <a:rPr kumimoji="1" lang="ko-KR" altLang="en-US" sz="2000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나만의 미용실로 저장됨 </a:t>
            </a:r>
            <a:endParaRPr kumimoji="1" lang="en-US" altLang="ko-KR" sz="2000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sz="2000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sz="2000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전화 버튼 누르면 해당 미용실로 바로 전화 가능</a:t>
            </a:r>
            <a:endParaRPr kumimoji="1" lang="en-US" altLang="ko-KR" sz="2000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sz="2000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sz="2000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채팅 </a:t>
            </a:r>
            <a:r>
              <a:rPr kumimoji="1" lang="en-US" altLang="ko-KR" sz="2000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/</a:t>
            </a:r>
            <a:r>
              <a:rPr kumimoji="1" lang="ko-KR" altLang="en-US" sz="2000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리뷰 작성 버튼 누르면 해당 </a:t>
            </a:r>
            <a:r>
              <a:rPr kumimoji="1" lang="en-US" altLang="ko-KR" sz="2000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Activity </a:t>
            </a:r>
            <a:r>
              <a:rPr kumimoji="1" lang="ko-KR" altLang="en-US" sz="2000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로</a:t>
            </a:r>
            <a:r>
              <a:rPr kumimoji="1" lang="en-US" altLang="ko-KR" sz="2000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</a:t>
            </a:r>
            <a:r>
              <a:rPr kumimoji="1" lang="ko-KR" altLang="en-US" sz="2000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이동</a:t>
            </a:r>
            <a:endParaRPr kumimoji="1" lang="en-US" altLang="ko-KR" sz="2000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endParaRPr kumimoji="1" lang="en-US" altLang="ko-KR" sz="2000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sz="2000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리뷰 옆으로 넘길 때 다른 리뷰도 보이게 함</a:t>
            </a:r>
            <a:endParaRPr kumimoji="1" lang="en-US" altLang="ko-KR" sz="2000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sz="2000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sz="2000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리뷰 사진 누르면 해당 리뷰 </a:t>
            </a:r>
            <a:r>
              <a:rPr kumimoji="1" lang="en" altLang="ko-KR" sz="2000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Activity</a:t>
            </a:r>
            <a:r>
              <a:rPr kumimoji="1" lang="ko-KR" altLang="en-US" sz="2000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가 뜸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5F85BE-87E2-2C42-ABF8-D8E2D801AB66}"/>
              </a:ext>
            </a:extLst>
          </p:cNvPr>
          <p:cNvSpPr txBox="1"/>
          <p:nvPr/>
        </p:nvSpPr>
        <p:spPr>
          <a:xfrm>
            <a:off x="1375175" y="199694"/>
            <a:ext cx="16287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b="1" dirty="0">
                <a:solidFill>
                  <a:schemeClr val="bg1"/>
                </a:solidFill>
                <a:latin typeface="NanumBarunpen" panose="020B0503000000000000" pitchFamily="34" charset="-127"/>
                <a:ea typeface="NanumBarunpen" panose="020B0503000000000000" pitchFamily="34" charset="-127"/>
              </a:rPr>
              <a:t>Activity 8</a:t>
            </a:r>
            <a:endParaRPr kumimoji="1" lang="ko-KR" altLang="en-US" sz="2000" b="1" dirty="0">
              <a:solidFill>
                <a:schemeClr val="bg1"/>
              </a:solidFill>
              <a:latin typeface="NanumBarunpen" panose="020B0503000000000000" pitchFamily="34" charset="-127"/>
              <a:ea typeface="NanumBarunpen" panose="020B0503000000000000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54A8665-D4D4-A344-8193-963AAB3136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1323" y="-8485"/>
            <a:ext cx="3358281" cy="686648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46ABDC6-63CA-C04E-A189-F4927AB014D1}"/>
              </a:ext>
            </a:extLst>
          </p:cNvPr>
          <p:cNvSpPr txBox="1"/>
          <p:nvPr/>
        </p:nvSpPr>
        <p:spPr>
          <a:xfrm>
            <a:off x="1142087" y="1139411"/>
            <a:ext cx="2693200" cy="475078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700" b="1" dirty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NanumBarunpen" panose="020B0503000000000000" pitchFamily="34" charset="-127"/>
                <a:ea typeface="NanumBarunpen" panose="020B0503000000000000" pitchFamily="34" charset="-127"/>
              </a:rPr>
              <a:t>1.</a:t>
            </a:r>
            <a:r>
              <a:rPr kumimoji="1" lang="ko-KR" altLang="en-US" sz="1700" b="1" dirty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NanumBarunpen" panose="020B0503000000000000" pitchFamily="34" charset="-127"/>
                <a:ea typeface="NanumBarunpen" panose="020B0503000000000000" pitchFamily="34" charset="-127"/>
              </a:rPr>
              <a:t> </a:t>
            </a:r>
            <a:r>
              <a:rPr kumimoji="1" lang="ko-KR" altLang="en-US" sz="1700" b="1" dirty="0" err="1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NanumBarunpen" panose="020B0503000000000000" pitchFamily="34" charset="-127"/>
                <a:ea typeface="NanumBarunpen" panose="020B0503000000000000" pitchFamily="34" charset="-127"/>
              </a:rPr>
              <a:t>메인페이지</a:t>
            </a:r>
            <a:endParaRPr kumimoji="1" lang="en-US" altLang="ko-KR" sz="1700" b="1" dirty="0"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2.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</a:t>
            </a:r>
            <a:r>
              <a:rPr kumimoji="1" lang="ko-KR" altLang="en-US" sz="1700" b="1" dirty="0" err="1">
                <a:latin typeface="NanumBarunpen" panose="020B0503000000000000" pitchFamily="34" charset="-127"/>
                <a:ea typeface="NanumBarunpen" panose="020B0503000000000000" pitchFamily="34" charset="-127"/>
              </a:rPr>
              <a:t>메뉴바</a:t>
            </a:r>
            <a:endParaRPr kumimoji="1" lang="en-US" altLang="ko-KR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3.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로그인</a:t>
            </a:r>
            <a:endParaRPr kumimoji="1" lang="en-US" altLang="ko-KR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4.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</a:t>
            </a:r>
            <a:r>
              <a:rPr kumimoji="1" lang="ko-KR" altLang="en-US" sz="1700" b="1" dirty="0" err="1">
                <a:latin typeface="NanumBarunpen" panose="020B0503000000000000" pitchFamily="34" charset="-127"/>
                <a:ea typeface="NanumBarunpen" panose="020B0503000000000000" pitchFamily="34" charset="-127"/>
              </a:rPr>
              <a:t>헤어몰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회원가입</a:t>
            </a:r>
            <a:endParaRPr kumimoji="1" lang="en-US" altLang="ko-KR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5.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</a:t>
            </a:r>
            <a:r>
              <a:rPr kumimoji="1" lang="ko-KR" altLang="en-US" sz="1700" b="1" dirty="0" err="1">
                <a:latin typeface="NanumBarunpen" panose="020B0503000000000000" pitchFamily="34" charset="-127"/>
                <a:ea typeface="NanumBarunpen" panose="020B0503000000000000" pitchFamily="34" charset="-127"/>
              </a:rPr>
              <a:t>마이페이지</a:t>
            </a:r>
            <a:endParaRPr kumimoji="1" lang="en-US" altLang="ko-KR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6.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샵 둘러보기</a:t>
            </a:r>
            <a:endParaRPr kumimoji="1" lang="en-US" altLang="ko-KR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7.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지도</a:t>
            </a:r>
            <a:endParaRPr kumimoji="1" lang="en-US" altLang="ko-KR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8.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가게 상세 페이지</a:t>
            </a:r>
            <a:endParaRPr kumimoji="1" lang="en-US" altLang="ko-KR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9.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리뷰</a:t>
            </a:r>
            <a:endParaRPr kumimoji="1" lang="en-US" altLang="ko-KR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10.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헤어스타일 검색</a:t>
            </a:r>
            <a:endParaRPr kumimoji="1" lang="en-US" altLang="ko-KR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solidFill>
                  <a:srgbClr val="D200BE"/>
                </a:solidFill>
                <a:latin typeface="NanumBarunpen" panose="020B0503000000000000" pitchFamily="34" charset="-127"/>
                <a:ea typeface="NanumBarunpen" panose="020B0503000000000000" pitchFamily="34" charset="-127"/>
              </a:rPr>
              <a:t>11.</a:t>
            </a:r>
            <a:r>
              <a:rPr kumimoji="1" lang="ko-KR" altLang="en-US" sz="1700" b="1" dirty="0">
                <a:solidFill>
                  <a:srgbClr val="D200BE"/>
                </a:solidFill>
                <a:latin typeface="NanumBarunpen" panose="020B0503000000000000" pitchFamily="34" charset="-127"/>
                <a:ea typeface="NanumBarunpen" panose="020B0503000000000000" pitchFamily="34" charset="-127"/>
              </a:rPr>
              <a:t> 헤어스타일 체험</a:t>
            </a:r>
            <a:endParaRPr kumimoji="1" lang="en-US" altLang="ko-KR" sz="1700" b="1" dirty="0">
              <a:solidFill>
                <a:srgbClr val="D200BE"/>
              </a:solidFill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12.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</a:t>
            </a:r>
            <a:r>
              <a:rPr kumimoji="1" lang="ko-KR" altLang="en-US" sz="1700" b="1" dirty="0" err="1">
                <a:latin typeface="NanumBarunpen" panose="020B0503000000000000" pitchFamily="34" charset="-127"/>
                <a:ea typeface="NanumBarunpen" panose="020B0503000000000000" pitchFamily="34" charset="-127"/>
              </a:rPr>
              <a:t>오픈채팅</a:t>
            </a:r>
            <a:endParaRPr kumimoji="1" lang="ko-KR" altLang="en-US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0E35E71-CA10-2A4C-AB0A-9EDDF1A05F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2087" y="996265"/>
            <a:ext cx="2617112" cy="489393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159CFCD-FA54-1342-BEB7-C556D39BE62D}"/>
              </a:ext>
            </a:extLst>
          </p:cNvPr>
          <p:cNvSpPr txBox="1"/>
          <p:nvPr/>
        </p:nvSpPr>
        <p:spPr>
          <a:xfrm>
            <a:off x="1294487" y="1291811"/>
            <a:ext cx="2693200" cy="514320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700" dirty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NanumBarunpen" panose="020B0503000000000000" pitchFamily="34" charset="-127"/>
                <a:ea typeface="NanumBarunpen" panose="020B0503000000000000" pitchFamily="34" charset="-127"/>
              </a:rPr>
              <a:t>1.</a:t>
            </a:r>
            <a:r>
              <a:rPr kumimoji="1" lang="ko-KR" altLang="en-US" sz="1700" dirty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NanumBarunpen" panose="020B0503000000000000" pitchFamily="34" charset="-127"/>
                <a:ea typeface="NanumBarunpen" panose="020B0503000000000000" pitchFamily="34" charset="-127"/>
              </a:rPr>
              <a:t> </a:t>
            </a:r>
            <a:r>
              <a:rPr kumimoji="1" lang="ko-KR" altLang="en-US" sz="1700" b="1" dirty="0" err="1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NanumBarunpen" panose="020B0503000000000000" pitchFamily="34" charset="-127"/>
                <a:ea typeface="NanumBarunpen" panose="020B0503000000000000" pitchFamily="34" charset="-127"/>
              </a:rPr>
              <a:t>메인페이지</a:t>
            </a:r>
            <a:endParaRPr kumimoji="1" lang="en-US" altLang="ko-KR" sz="1700" b="1" dirty="0"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2.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</a:t>
            </a:r>
            <a:r>
              <a:rPr kumimoji="1" lang="ko-KR" altLang="en-US" sz="1700" b="1" dirty="0" err="1">
                <a:latin typeface="NanumBarunpen" panose="020B0503000000000000" pitchFamily="34" charset="-127"/>
                <a:ea typeface="NanumBarunpen" panose="020B0503000000000000" pitchFamily="34" charset="-127"/>
              </a:rPr>
              <a:t>메뉴바</a:t>
            </a:r>
            <a:endParaRPr kumimoji="1" lang="en-US" altLang="ko-KR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3.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로그인</a:t>
            </a:r>
            <a:endParaRPr kumimoji="1" lang="en-US" altLang="ko-KR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4.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</a:t>
            </a:r>
            <a:r>
              <a:rPr kumimoji="1" lang="ko-KR" altLang="en-US" sz="1700" b="1" dirty="0" err="1">
                <a:latin typeface="NanumBarunpen" panose="020B0503000000000000" pitchFamily="34" charset="-127"/>
                <a:ea typeface="NanumBarunpen" panose="020B0503000000000000" pitchFamily="34" charset="-127"/>
              </a:rPr>
              <a:t>헤어몰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회원가입</a:t>
            </a:r>
            <a:endParaRPr kumimoji="1" lang="en-US" altLang="ko-KR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5.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</a:t>
            </a:r>
            <a:r>
              <a:rPr kumimoji="1" lang="ko-KR" altLang="en-US" sz="1700" b="1" dirty="0" err="1">
                <a:latin typeface="NanumBarunpen" panose="020B0503000000000000" pitchFamily="34" charset="-127"/>
                <a:ea typeface="NanumBarunpen" panose="020B0503000000000000" pitchFamily="34" charset="-127"/>
              </a:rPr>
              <a:t>마이페이지</a:t>
            </a:r>
            <a:endParaRPr kumimoji="1" lang="en-US" altLang="ko-KR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6.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샵 둘러보기</a:t>
            </a:r>
            <a:endParaRPr kumimoji="1" lang="en-US" altLang="ko-KR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7.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지도</a:t>
            </a:r>
            <a:endParaRPr kumimoji="1" lang="en-US" altLang="ko-KR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solidFill>
                  <a:srgbClr val="D200BE"/>
                </a:solidFill>
                <a:latin typeface="NanumBarunpen" panose="020B0503000000000000" pitchFamily="34" charset="-127"/>
                <a:ea typeface="NanumBarunpen" panose="020B0503000000000000" pitchFamily="34" charset="-127"/>
              </a:rPr>
              <a:t>8.</a:t>
            </a:r>
            <a:r>
              <a:rPr kumimoji="1" lang="ko-KR" altLang="en-US" sz="1700" b="1" dirty="0">
                <a:solidFill>
                  <a:srgbClr val="D200BE"/>
                </a:solidFill>
                <a:latin typeface="NanumBarunpen" panose="020B0503000000000000" pitchFamily="34" charset="-127"/>
                <a:ea typeface="NanumBarunpen" panose="020B0503000000000000" pitchFamily="34" charset="-127"/>
              </a:rPr>
              <a:t> 가게 상세 페이지</a:t>
            </a:r>
            <a:endParaRPr kumimoji="1" lang="en-US" altLang="ko-KR" sz="1700" b="1" dirty="0">
              <a:solidFill>
                <a:srgbClr val="D200BE"/>
              </a:solidFill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9.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미용실 채팅</a:t>
            </a:r>
            <a:endParaRPr kumimoji="1" lang="en-US" altLang="ko-KR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10.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리뷰</a:t>
            </a:r>
            <a:endParaRPr kumimoji="1" lang="en-US" altLang="ko-KR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11.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헤어스타일 검색</a:t>
            </a:r>
            <a:endParaRPr kumimoji="1" lang="en-US" altLang="ko-KR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12.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헤어스타일 체험</a:t>
            </a:r>
            <a:endParaRPr kumimoji="1" lang="en-US" altLang="ko-KR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13.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</a:t>
            </a:r>
            <a:r>
              <a:rPr kumimoji="1" lang="ko-KR" altLang="en-US" sz="1700" b="1" dirty="0" err="1">
                <a:latin typeface="NanumBarunpen" panose="020B0503000000000000" pitchFamily="34" charset="-127"/>
                <a:ea typeface="NanumBarunpen" panose="020B0503000000000000" pitchFamily="34" charset="-127"/>
              </a:rPr>
              <a:t>오픈채팅</a:t>
            </a:r>
            <a:endParaRPr kumimoji="1" lang="ko-KR" altLang="en-US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32F9DE2E-8CE6-5742-ABEB-47518A7DF02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319" b="1"/>
          <a:stretch/>
        </p:blipFill>
        <p:spPr>
          <a:xfrm>
            <a:off x="5751704" y="2853424"/>
            <a:ext cx="705024" cy="327214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CB5EDF88-91DD-6E4D-8293-BB6BBDD5D4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9160" y="2858476"/>
            <a:ext cx="838200" cy="33528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3734F598-3713-2342-ABBA-D75D136F5F2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5260" b="1"/>
          <a:stretch/>
        </p:blipFill>
        <p:spPr>
          <a:xfrm>
            <a:off x="6914192" y="2861969"/>
            <a:ext cx="736600" cy="327214"/>
          </a:xfrm>
          <a:prstGeom prst="rect">
            <a:avLst/>
          </a:prstGeom>
        </p:spPr>
      </p:pic>
      <p:sp>
        <p:nvSpPr>
          <p:cNvPr id="24" name="포인트가 5개인 별[5] 23">
            <a:extLst>
              <a:ext uri="{FF2B5EF4-FFF2-40B4-BE49-F238E27FC236}">
                <a16:creationId xmlns:a16="http://schemas.microsoft.com/office/drawing/2014/main" id="{1063AB9B-22B3-2841-BA60-6670FFC38B9D}"/>
              </a:ext>
            </a:extLst>
          </p:cNvPr>
          <p:cNvSpPr/>
          <p:nvPr/>
        </p:nvSpPr>
        <p:spPr>
          <a:xfrm>
            <a:off x="10287009" y="1042985"/>
            <a:ext cx="257172" cy="257176"/>
          </a:xfrm>
          <a:prstGeom prst="star5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066051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0535A2A2-15C0-C349-9624-2E74F1AA1FAF}"/>
              </a:ext>
            </a:extLst>
          </p:cNvPr>
          <p:cNvCxnSpPr>
            <a:cxnSpLocks/>
          </p:cNvCxnSpPr>
          <p:nvPr/>
        </p:nvCxnSpPr>
        <p:spPr>
          <a:xfrm>
            <a:off x="871538" y="399749"/>
            <a:ext cx="0" cy="6486525"/>
          </a:xfrm>
          <a:prstGeom prst="straightConnector1">
            <a:avLst/>
          </a:prstGeom>
          <a:ln w="127000">
            <a:solidFill>
              <a:srgbClr val="D200BE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한쪽 모서리는 잘리고 다른 쪽 모서리는 둥근 사각형 4">
            <a:extLst>
              <a:ext uri="{FF2B5EF4-FFF2-40B4-BE49-F238E27FC236}">
                <a16:creationId xmlns:a16="http://schemas.microsoft.com/office/drawing/2014/main" id="{19FB3668-F174-7247-9326-A82765B5755A}"/>
              </a:ext>
            </a:extLst>
          </p:cNvPr>
          <p:cNvSpPr/>
          <p:nvPr/>
        </p:nvSpPr>
        <p:spPr>
          <a:xfrm flipV="1">
            <a:off x="0" y="0"/>
            <a:ext cx="3871913" cy="742950"/>
          </a:xfrm>
          <a:prstGeom prst="snipRoundRect">
            <a:avLst>
              <a:gd name="adj1" fmla="val 50000"/>
              <a:gd name="adj2" fmla="val 50000"/>
            </a:avLst>
          </a:prstGeom>
          <a:solidFill>
            <a:srgbClr val="D200BE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BAE862E-7387-F349-8B32-844B7703A625}"/>
              </a:ext>
            </a:extLst>
          </p:cNvPr>
          <p:cNvSpPr txBox="1"/>
          <p:nvPr/>
        </p:nvSpPr>
        <p:spPr>
          <a:xfrm>
            <a:off x="8260959" y="996265"/>
            <a:ext cx="3776400" cy="680135"/>
          </a:xfrm>
          <a:prstGeom prst="rect">
            <a:avLst/>
          </a:prstGeom>
          <a:noFill/>
          <a:ln>
            <a:solidFill>
              <a:srgbClr val="D200BE"/>
            </a:solidFill>
          </a:ln>
        </p:spPr>
        <p:txBody>
          <a:bodyPr wrap="square" rtlCol="0">
            <a:no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Barunpen" panose="020B0503000000000000" pitchFamily="34" charset="-127"/>
                <a:ea typeface="NanumBarunpen" panose="020B0503000000000000" pitchFamily="34" charset="-127"/>
                <a:cs typeface="+mn-cs"/>
              </a:rPr>
              <a:t>채팅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Barunpen" panose="020B0503000000000000" pitchFamily="34" charset="-127"/>
                <a:ea typeface="NanumBarunpen" panose="020B0503000000000000" pitchFamily="34" charset="-127"/>
                <a:cs typeface="+mn-cs"/>
              </a:rPr>
              <a:t>Activity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Barunpen" panose="020B0503000000000000" pitchFamily="34" charset="-127"/>
                <a:ea typeface="NanumBarunpen" panose="020B0503000000000000" pitchFamily="34" charset="-127"/>
                <a:cs typeface="+mn-cs"/>
              </a:rPr>
              <a:t>에서 </a:t>
            </a:r>
            <a:r>
              <a:rPr lang="ko-KR" altLang="en-US" dirty="0">
                <a:solidFill>
                  <a:prstClr val="black"/>
                </a:solidFill>
                <a:latin typeface="NanumBarunpen" panose="020B0503000000000000" pitchFamily="34" charset="-127"/>
                <a:ea typeface="NanumBarunpen" panose="020B0503000000000000" pitchFamily="34" charset="-127"/>
              </a:rPr>
              <a:t>직원과 </a:t>
            </a:r>
            <a:r>
              <a:rPr lang="en-US" altLang="ko-KR" dirty="0">
                <a:solidFill>
                  <a:prstClr val="black"/>
                </a:solidFill>
                <a:latin typeface="NanumBarunpen" panose="020B0503000000000000" pitchFamily="34" charset="-127"/>
                <a:ea typeface="NanumBarunpen" panose="020B0503000000000000" pitchFamily="34" charset="-127"/>
              </a:rPr>
              <a:t>1:1</a:t>
            </a:r>
            <a:r>
              <a:rPr lang="ko-KR" altLang="en-US" dirty="0">
                <a:solidFill>
                  <a:prstClr val="black"/>
                </a:solidFill>
                <a:latin typeface="NanumBarunpen" panose="020B0503000000000000" pitchFamily="34" charset="-127"/>
                <a:ea typeface="NanumBarunpen" panose="020B0503000000000000" pitchFamily="34" charset="-127"/>
              </a:rPr>
              <a:t>로 채팅 가능</a:t>
            </a:r>
            <a:endParaRPr lang="en-US" altLang="ko-KR" dirty="0">
              <a:solidFill>
                <a:prstClr val="black"/>
              </a:solidFill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altLang="ko-KR" dirty="0">
              <a:solidFill>
                <a:prstClr val="black"/>
              </a:solidFill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altLang="ko-KR" dirty="0">
              <a:solidFill>
                <a:prstClr val="black"/>
              </a:solidFill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Barunpen" panose="020B0503000000000000" pitchFamily="34" charset="-127"/>
              <a:ea typeface="NanumBarunpen" panose="020B0503000000000000" pitchFamily="34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Barunpen" panose="020B0503000000000000" pitchFamily="34" charset="-127"/>
              <a:ea typeface="NanumBarunpen" panose="020B0503000000000000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5F85BE-87E2-2C42-ABF8-D8E2D801AB66}"/>
              </a:ext>
            </a:extLst>
          </p:cNvPr>
          <p:cNvSpPr txBox="1"/>
          <p:nvPr/>
        </p:nvSpPr>
        <p:spPr>
          <a:xfrm>
            <a:off x="1375175" y="199694"/>
            <a:ext cx="16287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anumBarunpen" panose="020B0503000000000000" pitchFamily="34" charset="-127"/>
                <a:ea typeface="NanumBarunpen" panose="020B0503000000000000" pitchFamily="34" charset="-127"/>
                <a:cs typeface="+mn-cs"/>
              </a:rPr>
              <a:t>Activity </a:t>
            </a:r>
            <a:r>
              <a:rPr kumimoji="1" lang="en-US" altLang="ko-KR" sz="2000" b="1" dirty="0">
                <a:solidFill>
                  <a:prstClr val="white"/>
                </a:solidFill>
                <a:latin typeface="NanumBarunpen" panose="020B0503000000000000" pitchFamily="34" charset="-127"/>
                <a:ea typeface="NanumBarunpen" panose="020B0503000000000000" pitchFamily="34" charset="-127"/>
              </a:rPr>
              <a:t>9</a:t>
            </a:r>
            <a:endParaRPr kumimoji="1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anumBarunpen" panose="020B0503000000000000" pitchFamily="34" charset="-127"/>
              <a:ea typeface="NanumBarunpen" panose="020B0503000000000000" pitchFamily="34" charset="-127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BC1FDB-FFC3-F34A-B5BD-B97321AEB3BB}"/>
              </a:ext>
            </a:extLst>
          </p:cNvPr>
          <p:cNvSpPr txBox="1"/>
          <p:nvPr/>
        </p:nvSpPr>
        <p:spPr>
          <a:xfrm>
            <a:off x="1142087" y="1139411"/>
            <a:ext cx="2693200" cy="475078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700" b="1" dirty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NanumBarunpen" panose="020B0503000000000000" pitchFamily="34" charset="-127"/>
                <a:ea typeface="NanumBarunpen" panose="020B0503000000000000" pitchFamily="34" charset="-127"/>
              </a:rPr>
              <a:t>1.</a:t>
            </a:r>
            <a:r>
              <a:rPr kumimoji="1" lang="ko-KR" altLang="en-US" sz="1700" b="1" dirty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NanumBarunpen" panose="020B0503000000000000" pitchFamily="34" charset="-127"/>
                <a:ea typeface="NanumBarunpen" panose="020B0503000000000000" pitchFamily="34" charset="-127"/>
              </a:rPr>
              <a:t> </a:t>
            </a:r>
            <a:r>
              <a:rPr kumimoji="1" lang="ko-KR" altLang="en-US" sz="1700" b="1" dirty="0" err="1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NanumBarunpen" panose="020B0503000000000000" pitchFamily="34" charset="-127"/>
                <a:ea typeface="NanumBarunpen" panose="020B0503000000000000" pitchFamily="34" charset="-127"/>
              </a:rPr>
              <a:t>메인페이지</a:t>
            </a:r>
            <a:endParaRPr kumimoji="1" lang="en-US" altLang="ko-KR" sz="1700" b="1" dirty="0"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2.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</a:t>
            </a:r>
            <a:r>
              <a:rPr kumimoji="1" lang="ko-KR" altLang="en-US" sz="1700" b="1" dirty="0" err="1">
                <a:latin typeface="NanumBarunpen" panose="020B0503000000000000" pitchFamily="34" charset="-127"/>
                <a:ea typeface="NanumBarunpen" panose="020B0503000000000000" pitchFamily="34" charset="-127"/>
              </a:rPr>
              <a:t>메뉴바</a:t>
            </a:r>
            <a:endParaRPr kumimoji="1" lang="en-US" altLang="ko-KR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3.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로그인</a:t>
            </a:r>
            <a:endParaRPr kumimoji="1" lang="en-US" altLang="ko-KR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4.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</a:t>
            </a:r>
            <a:r>
              <a:rPr kumimoji="1" lang="ko-KR" altLang="en-US" sz="1700" b="1" dirty="0" err="1">
                <a:latin typeface="NanumBarunpen" panose="020B0503000000000000" pitchFamily="34" charset="-127"/>
                <a:ea typeface="NanumBarunpen" panose="020B0503000000000000" pitchFamily="34" charset="-127"/>
              </a:rPr>
              <a:t>헤어몰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회원가입</a:t>
            </a:r>
            <a:endParaRPr kumimoji="1" lang="en-US" altLang="ko-KR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5.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</a:t>
            </a:r>
            <a:r>
              <a:rPr kumimoji="1" lang="ko-KR" altLang="en-US" sz="1700" b="1" dirty="0" err="1">
                <a:latin typeface="NanumBarunpen" panose="020B0503000000000000" pitchFamily="34" charset="-127"/>
                <a:ea typeface="NanumBarunpen" panose="020B0503000000000000" pitchFamily="34" charset="-127"/>
              </a:rPr>
              <a:t>마이페이지</a:t>
            </a:r>
            <a:endParaRPr kumimoji="1" lang="en-US" altLang="ko-KR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6.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샵 둘러보기</a:t>
            </a:r>
            <a:endParaRPr kumimoji="1" lang="en-US" altLang="ko-KR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7.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지도</a:t>
            </a:r>
            <a:endParaRPr kumimoji="1" lang="en-US" altLang="ko-KR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8.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가게 상세 페이지</a:t>
            </a:r>
            <a:endParaRPr kumimoji="1" lang="en-US" altLang="ko-KR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9.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리뷰</a:t>
            </a:r>
            <a:endParaRPr kumimoji="1" lang="en-US" altLang="ko-KR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10.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헤어스타일 검색</a:t>
            </a:r>
            <a:endParaRPr kumimoji="1" lang="en-US" altLang="ko-KR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solidFill>
                  <a:srgbClr val="D200BE"/>
                </a:solidFill>
                <a:latin typeface="NanumBarunpen" panose="020B0503000000000000" pitchFamily="34" charset="-127"/>
                <a:ea typeface="NanumBarunpen" panose="020B0503000000000000" pitchFamily="34" charset="-127"/>
              </a:rPr>
              <a:t>11.</a:t>
            </a:r>
            <a:r>
              <a:rPr kumimoji="1" lang="ko-KR" altLang="en-US" sz="1700" b="1" dirty="0">
                <a:solidFill>
                  <a:srgbClr val="D200BE"/>
                </a:solidFill>
                <a:latin typeface="NanumBarunpen" panose="020B0503000000000000" pitchFamily="34" charset="-127"/>
                <a:ea typeface="NanumBarunpen" panose="020B0503000000000000" pitchFamily="34" charset="-127"/>
              </a:rPr>
              <a:t> 헤어스타일 체험</a:t>
            </a:r>
            <a:endParaRPr kumimoji="1" lang="en-US" altLang="ko-KR" sz="1700" b="1" dirty="0">
              <a:solidFill>
                <a:srgbClr val="D200BE"/>
              </a:solidFill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12.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</a:t>
            </a:r>
            <a:r>
              <a:rPr kumimoji="1" lang="ko-KR" altLang="en-US" sz="1700" b="1" dirty="0" err="1">
                <a:latin typeface="NanumBarunpen" panose="020B0503000000000000" pitchFamily="34" charset="-127"/>
                <a:ea typeface="NanumBarunpen" panose="020B0503000000000000" pitchFamily="34" charset="-127"/>
              </a:rPr>
              <a:t>오픈채팅</a:t>
            </a:r>
            <a:endParaRPr kumimoji="1" lang="ko-KR" altLang="en-US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DA65F95-34F2-C64C-9DB3-CD697826B0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2087" y="996265"/>
            <a:ext cx="2617112" cy="489393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E28D086-5787-9443-A856-91B709B2DFA8}"/>
              </a:ext>
            </a:extLst>
          </p:cNvPr>
          <p:cNvSpPr txBox="1"/>
          <p:nvPr/>
        </p:nvSpPr>
        <p:spPr>
          <a:xfrm>
            <a:off x="1294487" y="1291811"/>
            <a:ext cx="2693200" cy="514320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700" dirty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NanumBarunpen" panose="020B0503000000000000" pitchFamily="34" charset="-127"/>
                <a:ea typeface="NanumBarunpen" panose="020B0503000000000000" pitchFamily="34" charset="-127"/>
              </a:rPr>
              <a:t>1.</a:t>
            </a:r>
            <a:r>
              <a:rPr kumimoji="1" lang="ko-KR" altLang="en-US" sz="1700" dirty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NanumBarunpen" panose="020B0503000000000000" pitchFamily="34" charset="-127"/>
                <a:ea typeface="NanumBarunpen" panose="020B0503000000000000" pitchFamily="34" charset="-127"/>
              </a:rPr>
              <a:t> </a:t>
            </a:r>
            <a:r>
              <a:rPr kumimoji="1" lang="ko-KR" altLang="en-US" sz="1700" b="1" dirty="0" err="1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NanumBarunpen" panose="020B0503000000000000" pitchFamily="34" charset="-127"/>
                <a:ea typeface="NanumBarunpen" panose="020B0503000000000000" pitchFamily="34" charset="-127"/>
              </a:rPr>
              <a:t>메인페이지</a:t>
            </a:r>
            <a:endParaRPr kumimoji="1" lang="en-US" altLang="ko-KR" sz="1700" b="1" dirty="0"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2.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</a:t>
            </a:r>
            <a:r>
              <a:rPr kumimoji="1" lang="ko-KR" altLang="en-US" sz="1700" b="1" dirty="0" err="1">
                <a:latin typeface="NanumBarunpen" panose="020B0503000000000000" pitchFamily="34" charset="-127"/>
                <a:ea typeface="NanumBarunpen" panose="020B0503000000000000" pitchFamily="34" charset="-127"/>
              </a:rPr>
              <a:t>메뉴바</a:t>
            </a:r>
            <a:endParaRPr kumimoji="1" lang="en-US" altLang="ko-KR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3.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로그인</a:t>
            </a:r>
            <a:endParaRPr kumimoji="1" lang="en-US" altLang="ko-KR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4.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</a:t>
            </a:r>
            <a:r>
              <a:rPr kumimoji="1" lang="ko-KR" altLang="en-US" sz="1700" b="1" dirty="0" err="1">
                <a:latin typeface="NanumBarunpen" panose="020B0503000000000000" pitchFamily="34" charset="-127"/>
                <a:ea typeface="NanumBarunpen" panose="020B0503000000000000" pitchFamily="34" charset="-127"/>
              </a:rPr>
              <a:t>헤어몰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회원가입</a:t>
            </a:r>
            <a:endParaRPr kumimoji="1" lang="en-US" altLang="ko-KR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5.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</a:t>
            </a:r>
            <a:r>
              <a:rPr kumimoji="1" lang="ko-KR" altLang="en-US" sz="1700" b="1" dirty="0" err="1">
                <a:latin typeface="NanumBarunpen" panose="020B0503000000000000" pitchFamily="34" charset="-127"/>
                <a:ea typeface="NanumBarunpen" panose="020B0503000000000000" pitchFamily="34" charset="-127"/>
              </a:rPr>
              <a:t>마이페이지</a:t>
            </a:r>
            <a:endParaRPr kumimoji="1" lang="en-US" altLang="ko-KR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6.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샵 둘러보기</a:t>
            </a:r>
            <a:endParaRPr kumimoji="1" lang="en-US" altLang="ko-KR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7.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지도</a:t>
            </a:r>
            <a:endParaRPr kumimoji="1" lang="en-US" altLang="ko-KR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8.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가게 상세 페이지</a:t>
            </a:r>
            <a:endParaRPr kumimoji="1" lang="en-US" altLang="ko-KR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solidFill>
                  <a:srgbClr val="D200BE"/>
                </a:solidFill>
                <a:latin typeface="NanumBarunpen" panose="020B0503000000000000" pitchFamily="34" charset="-127"/>
                <a:ea typeface="NanumBarunpen" panose="020B0503000000000000" pitchFamily="34" charset="-127"/>
              </a:rPr>
              <a:t>9.</a:t>
            </a:r>
            <a:r>
              <a:rPr kumimoji="1" lang="ko-KR" altLang="en-US" sz="1700" b="1" dirty="0">
                <a:solidFill>
                  <a:srgbClr val="D200BE"/>
                </a:solidFill>
                <a:latin typeface="NanumBarunpen" panose="020B0503000000000000" pitchFamily="34" charset="-127"/>
                <a:ea typeface="NanumBarunpen" panose="020B0503000000000000" pitchFamily="34" charset="-127"/>
              </a:rPr>
              <a:t> 미용실 채팅</a:t>
            </a:r>
            <a:endParaRPr kumimoji="1" lang="en-US" altLang="ko-KR" sz="1700" b="1" dirty="0">
              <a:solidFill>
                <a:srgbClr val="D200BE"/>
              </a:solidFill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10.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리뷰</a:t>
            </a:r>
            <a:endParaRPr kumimoji="1" lang="en-US" altLang="ko-KR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11.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헤어스타일 검색</a:t>
            </a:r>
            <a:endParaRPr kumimoji="1" lang="en-US" altLang="ko-KR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12.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헤어스타일 체험</a:t>
            </a:r>
            <a:endParaRPr kumimoji="1" lang="en-US" altLang="ko-KR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13.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</a:t>
            </a:r>
            <a:r>
              <a:rPr kumimoji="1" lang="ko-KR" altLang="en-US" sz="1700" b="1" dirty="0" err="1">
                <a:latin typeface="NanumBarunpen" panose="020B0503000000000000" pitchFamily="34" charset="-127"/>
                <a:ea typeface="NanumBarunpen" panose="020B0503000000000000" pitchFamily="34" charset="-127"/>
              </a:rPr>
              <a:t>오픈채팅</a:t>
            </a:r>
            <a:endParaRPr kumimoji="1" lang="ko-KR" altLang="en-US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823911A-560D-A24E-80D9-CA3FAA6163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9432" y="0"/>
            <a:ext cx="3273136" cy="68580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0301E58-5A3F-0E4B-AF72-324C8C26E3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3479" y="5330952"/>
            <a:ext cx="2589944" cy="39395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4BF73D4F-2960-E14D-81DC-9D2317E0F6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0120" y="5343018"/>
            <a:ext cx="403174" cy="393954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D4B8A364-23D3-F448-94ED-8078A63193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11673" y="933581"/>
            <a:ext cx="2961750" cy="1870579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37F1957A-EA0A-7248-9C76-058DDFD11E97}"/>
              </a:ext>
            </a:extLst>
          </p:cNvPr>
          <p:cNvSpPr/>
          <p:nvPr/>
        </p:nvSpPr>
        <p:spPr>
          <a:xfrm>
            <a:off x="4611673" y="2804160"/>
            <a:ext cx="2961750" cy="21183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539162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AE5047C-1658-0543-9348-CE464EDA5C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7788" y="586919"/>
            <a:ext cx="3376393" cy="6186487"/>
          </a:xfrm>
          <a:prstGeom prst="rect">
            <a:avLst/>
          </a:prstGeom>
        </p:spPr>
      </p:pic>
      <p:sp>
        <p:nvSpPr>
          <p:cNvPr id="6" name="도넛[D] 5">
            <a:extLst>
              <a:ext uri="{FF2B5EF4-FFF2-40B4-BE49-F238E27FC236}">
                <a16:creationId xmlns:a16="http://schemas.microsoft.com/office/drawing/2014/main" id="{D72FEA7D-91E6-D341-B522-B455DEB86C0A}"/>
              </a:ext>
            </a:extLst>
          </p:cNvPr>
          <p:cNvSpPr/>
          <p:nvPr/>
        </p:nvSpPr>
        <p:spPr>
          <a:xfrm>
            <a:off x="6570950" y="1783795"/>
            <a:ext cx="800100" cy="728662"/>
          </a:xfrm>
          <a:prstGeom prst="donut">
            <a:avLst>
              <a:gd name="adj" fmla="val 7147"/>
            </a:avLst>
          </a:prstGeom>
          <a:solidFill>
            <a:srgbClr val="D200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A26A9F-5505-5D46-9629-21CF0CE31BE6}"/>
              </a:ext>
            </a:extLst>
          </p:cNvPr>
          <p:cNvSpPr txBox="1"/>
          <p:nvPr/>
        </p:nvSpPr>
        <p:spPr>
          <a:xfrm>
            <a:off x="8642637" y="1789067"/>
            <a:ext cx="2710307" cy="369332"/>
          </a:xfrm>
          <a:prstGeom prst="rect">
            <a:avLst/>
          </a:prstGeom>
          <a:noFill/>
          <a:ln>
            <a:solidFill>
              <a:srgbClr val="D200BE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 err="1"/>
              <a:t>HairMall</a:t>
            </a:r>
            <a:r>
              <a:rPr kumimoji="1" lang="ko-KR" altLang="en-US" dirty="0"/>
              <a:t> </a:t>
            </a:r>
            <a:r>
              <a:rPr kumimoji="1" lang="en-US" altLang="ko-KR" dirty="0"/>
              <a:t>APP</a:t>
            </a:r>
            <a:r>
              <a:rPr kumimoji="1" lang="ko-KR" altLang="en-US" dirty="0"/>
              <a:t> 실행</a:t>
            </a:r>
          </a:p>
        </p:txBody>
      </p:sp>
      <p:cxnSp>
        <p:nvCxnSpPr>
          <p:cNvPr id="9" name="꺾인 연결선[E] 8">
            <a:extLst>
              <a:ext uri="{FF2B5EF4-FFF2-40B4-BE49-F238E27FC236}">
                <a16:creationId xmlns:a16="http://schemas.microsoft.com/office/drawing/2014/main" id="{7FD97862-AB1B-2847-A4FC-39B50C3192E1}"/>
              </a:ext>
            </a:extLst>
          </p:cNvPr>
          <p:cNvCxnSpPr>
            <a:cxnSpLocks/>
            <a:stCxn id="6" idx="6"/>
            <a:endCxn id="7" idx="1"/>
          </p:cNvCxnSpPr>
          <p:nvPr/>
        </p:nvCxnSpPr>
        <p:spPr>
          <a:xfrm flipV="1">
            <a:off x="7371050" y="1973733"/>
            <a:ext cx="1271587" cy="174393"/>
          </a:xfrm>
          <a:prstGeom prst="bentConnector3">
            <a:avLst>
              <a:gd name="adj1" fmla="val 50000"/>
            </a:avLst>
          </a:prstGeom>
          <a:ln>
            <a:solidFill>
              <a:srgbClr val="D200B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한쪽 모서리는 잘리고 다른 쪽 모서리는 둥근 사각형 12">
            <a:extLst>
              <a:ext uri="{FF2B5EF4-FFF2-40B4-BE49-F238E27FC236}">
                <a16:creationId xmlns:a16="http://schemas.microsoft.com/office/drawing/2014/main" id="{8D09C4D0-2CC1-1747-9B1E-DB317A5556C3}"/>
              </a:ext>
            </a:extLst>
          </p:cNvPr>
          <p:cNvSpPr/>
          <p:nvPr/>
        </p:nvSpPr>
        <p:spPr>
          <a:xfrm flipV="1">
            <a:off x="0" y="0"/>
            <a:ext cx="3871913" cy="742950"/>
          </a:xfrm>
          <a:prstGeom prst="snipRoundRect">
            <a:avLst>
              <a:gd name="adj1" fmla="val 50000"/>
              <a:gd name="adj2" fmla="val 50000"/>
            </a:avLst>
          </a:prstGeom>
          <a:solidFill>
            <a:srgbClr val="D200BE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4502B4C-680B-DB4B-8C85-A308FE1DDA6F}"/>
              </a:ext>
            </a:extLst>
          </p:cNvPr>
          <p:cNvSpPr txBox="1"/>
          <p:nvPr/>
        </p:nvSpPr>
        <p:spPr>
          <a:xfrm>
            <a:off x="1121568" y="186809"/>
            <a:ext cx="18677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b="1" dirty="0">
                <a:solidFill>
                  <a:schemeClr val="bg1"/>
                </a:solidFill>
                <a:latin typeface="NanumBarunpen" panose="020B0503000000000000" pitchFamily="34" charset="-127"/>
                <a:ea typeface="NanumBarunpen" panose="020B0503000000000000" pitchFamily="34" charset="-127"/>
              </a:rPr>
              <a:t>APP</a:t>
            </a:r>
            <a:r>
              <a:rPr kumimoji="1" lang="ko-KR" altLang="en-US" sz="2000" b="1" dirty="0">
                <a:solidFill>
                  <a:schemeClr val="bg1"/>
                </a:solidFill>
                <a:latin typeface="NanumBarunpen" panose="020B0503000000000000" pitchFamily="34" charset="-127"/>
                <a:ea typeface="NanumBarunpen" panose="020B0503000000000000" pitchFamily="34" charset="-127"/>
              </a:rPr>
              <a:t> 실행하기</a:t>
            </a:r>
          </a:p>
        </p:txBody>
      </p:sp>
    </p:spTree>
    <p:extLst>
      <p:ext uri="{BB962C8B-B14F-4D97-AF65-F5344CB8AC3E}">
        <p14:creationId xmlns:p14="http://schemas.microsoft.com/office/powerpoint/2010/main" val="36954242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0535A2A2-15C0-C349-9624-2E74F1AA1FAF}"/>
              </a:ext>
            </a:extLst>
          </p:cNvPr>
          <p:cNvCxnSpPr>
            <a:cxnSpLocks/>
          </p:cNvCxnSpPr>
          <p:nvPr/>
        </p:nvCxnSpPr>
        <p:spPr>
          <a:xfrm>
            <a:off x="871538" y="399749"/>
            <a:ext cx="0" cy="6486525"/>
          </a:xfrm>
          <a:prstGeom prst="straightConnector1">
            <a:avLst/>
          </a:prstGeom>
          <a:ln w="127000">
            <a:solidFill>
              <a:srgbClr val="D200BE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한쪽 모서리는 잘리고 다른 쪽 모서리는 둥근 사각형 4">
            <a:extLst>
              <a:ext uri="{FF2B5EF4-FFF2-40B4-BE49-F238E27FC236}">
                <a16:creationId xmlns:a16="http://schemas.microsoft.com/office/drawing/2014/main" id="{19FB3668-F174-7247-9326-A82765B5755A}"/>
              </a:ext>
            </a:extLst>
          </p:cNvPr>
          <p:cNvSpPr/>
          <p:nvPr/>
        </p:nvSpPr>
        <p:spPr>
          <a:xfrm flipV="1">
            <a:off x="0" y="0"/>
            <a:ext cx="3871913" cy="742950"/>
          </a:xfrm>
          <a:prstGeom prst="snipRoundRect">
            <a:avLst>
              <a:gd name="adj1" fmla="val 50000"/>
              <a:gd name="adj2" fmla="val 50000"/>
            </a:avLst>
          </a:prstGeom>
          <a:solidFill>
            <a:srgbClr val="D200BE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BAE862E-7387-F349-8B32-844B7703A625}"/>
              </a:ext>
            </a:extLst>
          </p:cNvPr>
          <p:cNvSpPr txBox="1"/>
          <p:nvPr/>
        </p:nvSpPr>
        <p:spPr>
          <a:xfrm>
            <a:off x="8260959" y="996265"/>
            <a:ext cx="3776400" cy="1518335"/>
          </a:xfrm>
          <a:prstGeom prst="rect">
            <a:avLst/>
          </a:prstGeom>
          <a:noFill/>
          <a:ln>
            <a:solidFill>
              <a:srgbClr val="D200BE"/>
            </a:solidFill>
          </a:ln>
        </p:spPr>
        <p:txBody>
          <a:bodyPr wrap="square" rtlCol="0">
            <a:noAutofit/>
          </a:bodyPr>
          <a:lstStyle/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altLang="ko-KR" dirty="0">
              <a:solidFill>
                <a:prstClr val="black"/>
              </a:solidFill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dirty="0">
                <a:solidFill>
                  <a:prstClr val="black"/>
                </a:solidFill>
                <a:latin typeface="NanumBarunpen" panose="020B0503000000000000" pitchFamily="34" charset="-127"/>
                <a:ea typeface="NanumBarunpen" panose="020B0503000000000000" pitchFamily="34" charset="-127"/>
              </a:rPr>
              <a:t>좌측 하단 사진 버튼을 누르면 사진 및 갤러리와 연동하여 사진을 촬영하거나 갤러리에서 선택하여 첨부 가능</a:t>
            </a:r>
            <a:endParaRPr lang="en-US" altLang="ko-KR" dirty="0">
              <a:solidFill>
                <a:prstClr val="black"/>
              </a:solidFill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altLang="ko-KR" dirty="0">
              <a:solidFill>
                <a:prstClr val="black"/>
              </a:solidFill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altLang="ko-KR" dirty="0">
              <a:solidFill>
                <a:prstClr val="black"/>
              </a:solidFill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Barunpen" panose="020B0503000000000000" pitchFamily="34" charset="-127"/>
              <a:ea typeface="NanumBarunpen" panose="020B0503000000000000" pitchFamily="34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Barunpen" panose="020B0503000000000000" pitchFamily="34" charset="-127"/>
              <a:ea typeface="NanumBarunpen" panose="020B0503000000000000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5F85BE-87E2-2C42-ABF8-D8E2D801AB66}"/>
              </a:ext>
            </a:extLst>
          </p:cNvPr>
          <p:cNvSpPr txBox="1"/>
          <p:nvPr/>
        </p:nvSpPr>
        <p:spPr>
          <a:xfrm>
            <a:off x="1375175" y="199694"/>
            <a:ext cx="16287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anumBarunpen" panose="020B0503000000000000" pitchFamily="34" charset="-127"/>
                <a:ea typeface="NanumBarunpen" panose="020B0503000000000000" pitchFamily="34" charset="-127"/>
                <a:cs typeface="+mn-cs"/>
              </a:rPr>
              <a:t>Activity </a:t>
            </a:r>
            <a:r>
              <a:rPr kumimoji="1" lang="en-US" altLang="ko-KR" sz="2000" b="1" dirty="0">
                <a:solidFill>
                  <a:prstClr val="white"/>
                </a:solidFill>
                <a:latin typeface="NanumBarunpen" panose="020B0503000000000000" pitchFamily="34" charset="-127"/>
                <a:ea typeface="NanumBarunpen" panose="020B0503000000000000" pitchFamily="34" charset="-127"/>
              </a:rPr>
              <a:t>9</a:t>
            </a:r>
            <a:endParaRPr kumimoji="1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anumBarunpen" panose="020B0503000000000000" pitchFamily="34" charset="-127"/>
              <a:ea typeface="NanumBarunpen" panose="020B0503000000000000" pitchFamily="34" charset="-127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BC1FDB-FFC3-F34A-B5BD-B97321AEB3BB}"/>
              </a:ext>
            </a:extLst>
          </p:cNvPr>
          <p:cNvSpPr txBox="1"/>
          <p:nvPr/>
        </p:nvSpPr>
        <p:spPr>
          <a:xfrm>
            <a:off x="1142087" y="1139411"/>
            <a:ext cx="2693200" cy="475078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700" b="1" dirty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NanumBarunpen" panose="020B0503000000000000" pitchFamily="34" charset="-127"/>
                <a:ea typeface="NanumBarunpen" panose="020B0503000000000000" pitchFamily="34" charset="-127"/>
              </a:rPr>
              <a:t>1.</a:t>
            </a:r>
            <a:r>
              <a:rPr kumimoji="1" lang="ko-KR" altLang="en-US" sz="1700" b="1" dirty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NanumBarunpen" panose="020B0503000000000000" pitchFamily="34" charset="-127"/>
                <a:ea typeface="NanumBarunpen" panose="020B0503000000000000" pitchFamily="34" charset="-127"/>
              </a:rPr>
              <a:t> </a:t>
            </a:r>
            <a:r>
              <a:rPr kumimoji="1" lang="ko-KR" altLang="en-US" sz="1700" b="1" dirty="0" err="1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NanumBarunpen" panose="020B0503000000000000" pitchFamily="34" charset="-127"/>
                <a:ea typeface="NanumBarunpen" panose="020B0503000000000000" pitchFamily="34" charset="-127"/>
              </a:rPr>
              <a:t>메인페이지</a:t>
            </a:r>
            <a:endParaRPr kumimoji="1" lang="en-US" altLang="ko-KR" sz="1700" b="1" dirty="0"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2.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</a:t>
            </a:r>
            <a:r>
              <a:rPr kumimoji="1" lang="ko-KR" altLang="en-US" sz="1700" b="1" dirty="0" err="1">
                <a:latin typeface="NanumBarunpen" panose="020B0503000000000000" pitchFamily="34" charset="-127"/>
                <a:ea typeface="NanumBarunpen" panose="020B0503000000000000" pitchFamily="34" charset="-127"/>
              </a:rPr>
              <a:t>메뉴바</a:t>
            </a:r>
            <a:endParaRPr kumimoji="1" lang="en-US" altLang="ko-KR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3.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로그인</a:t>
            </a:r>
            <a:endParaRPr kumimoji="1" lang="en-US" altLang="ko-KR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4.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</a:t>
            </a:r>
            <a:r>
              <a:rPr kumimoji="1" lang="ko-KR" altLang="en-US" sz="1700" b="1" dirty="0" err="1">
                <a:latin typeface="NanumBarunpen" panose="020B0503000000000000" pitchFamily="34" charset="-127"/>
                <a:ea typeface="NanumBarunpen" panose="020B0503000000000000" pitchFamily="34" charset="-127"/>
              </a:rPr>
              <a:t>헤어몰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회원가입</a:t>
            </a:r>
            <a:endParaRPr kumimoji="1" lang="en-US" altLang="ko-KR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5.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</a:t>
            </a:r>
            <a:r>
              <a:rPr kumimoji="1" lang="ko-KR" altLang="en-US" sz="1700" b="1" dirty="0" err="1">
                <a:latin typeface="NanumBarunpen" panose="020B0503000000000000" pitchFamily="34" charset="-127"/>
                <a:ea typeface="NanumBarunpen" panose="020B0503000000000000" pitchFamily="34" charset="-127"/>
              </a:rPr>
              <a:t>마이페이지</a:t>
            </a:r>
            <a:endParaRPr kumimoji="1" lang="en-US" altLang="ko-KR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6.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샵 둘러보기</a:t>
            </a:r>
            <a:endParaRPr kumimoji="1" lang="en-US" altLang="ko-KR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7.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지도</a:t>
            </a:r>
            <a:endParaRPr kumimoji="1" lang="en-US" altLang="ko-KR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8.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가게 상세 페이지</a:t>
            </a:r>
            <a:endParaRPr kumimoji="1" lang="en-US" altLang="ko-KR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9.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리뷰</a:t>
            </a:r>
            <a:endParaRPr kumimoji="1" lang="en-US" altLang="ko-KR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10.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헤어스타일 검색</a:t>
            </a:r>
            <a:endParaRPr kumimoji="1" lang="en-US" altLang="ko-KR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solidFill>
                  <a:srgbClr val="D200BE"/>
                </a:solidFill>
                <a:latin typeface="NanumBarunpen" panose="020B0503000000000000" pitchFamily="34" charset="-127"/>
                <a:ea typeface="NanumBarunpen" panose="020B0503000000000000" pitchFamily="34" charset="-127"/>
              </a:rPr>
              <a:t>11.</a:t>
            </a:r>
            <a:r>
              <a:rPr kumimoji="1" lang="ko-KR" altLang="en-US" sz="1700" b="1" dirty="0">
                <a:solidFill>
                  <a:srgbClr val="D200BE"/>
                </a:solidFill>
                <a:latin typeface="NanumBarunpen" panose="020B0503000000000000" pitchFamily="34" charset="-127"/>
                <a:ea typeface="NanumBarunpen" panose="020B0503000000000000" pitchFamily="34" charset="-127"/>
              </a:rPr>
              <a:t> 헤어스타일 체험</a:t>
            </a:r>
            <a:endParaRPr kumimoji="1" lang="en-US" altLang="ko-KR" sz="1700" b="1" dirty="0">
              <a:solidFill>
                <a:srgbClr val="D200BE"/>
              </a:solidFill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12.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</a:t>
            </a:r>
            <a:r>
              <a:rPr kumimoji="1" lang="ko-KR" altLang="en-US" sz="1700" b="1" dirty="0" err="1">
                <a:latin typeface="NanumBarunpen" panose="020B0503000000000000" pitchFamily="34" charset="-127"/>
                <a:ea typeface="NanumBarunpen" panose="020B0503000000000000" pitchFamily="34" charset="-127"/>
              </a:rPr>
              <a:t>오픈채팅</a:t>
            </a:r>
            <a:endParaRPr kumimoji="1" lang="ko-KR" altLang="en-US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DA65F95-34F2-C64C-9DB3-CD697826B0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2087" y="996265"/>
            <a:ext cx="2617112" cy="489393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E28D086-5787-9443-A856-91B709B2DFA8}"/>
              </a:ext>
            </a:extLst>
          </p:cNvPr>
          <p:cNvSpPr txBox="1"/>
          <p:nvPr/>
        </p:nvSpPr>
        <p:spPr>
          <a:xfrm>
            <a:off x="1294487" y="1291811"/>
            <a:ext cx="2693200" cy="514320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700" dirty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NanumBarunpen" panose="020B0503000000000000" pitchFamily="34" charset="-127"/>
                <a:ea typeface="NanumBarunpen" panose="020B0503000000000000" pitchFamily="34" charset="-127"/>
              </a:rPr>
              <a:t>1.</a:t>
            </a:r>
            <a:r>
              <a:rPr kumimoji="1" lang="ko-KR" altLang="en-US" sz="1700" dirty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NanumBarunpen" panose="020B0503000000000000" pitchFamily="34" charset="-127"/>
                <a:ea typeface="NanumBarunpen" panose="020B0503000000000000" pitchFamily="34" charset="-127"/>
              </a:rPr>
              <a:t> </a:t>
            </a:r>
            <a:r>
              <a:rPr kumimoji="1" lang="ko-KR" altLang="en-US" sz="1700" b="1" dirty="0" err="1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NanumBarunpen" panose="020B0503000000000000" pitchFamily="34" charset="-127"/>
                <a:ea typeface="NanumBarunpen" panose="020B0503000000000000" pitchFamily="34" charset="-127"/>
              </a:rPr>
              <a:t>메인페이지</a:t>
            </a:r>
            <a:endParaRPr kumimoji="1" lang="en-US" altLang="ko-KR" sz="1700" b="1" dirty="0"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2.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</a:t>
            </a:r>
            <a:r>
              <a:rPr kumimoji="1" lang="ko-KR" altLang="en-US" sz="1700" b="1" dirty="0" err="1">
                <a:latin typeface="NanumBarunpen" panose="020B0503000000000000" pitchFamily="34" charset="-127"/>
                <a:ea typeface="NanumBarunpen" panose="020B0503000000000000" pitchFamily="34" charset="-127"/>
              </a:rPr>
              <a:t>메뉴바</a:t>
            </a:r>
            <a:endParaRPr kumimoji="1" lang="en-US" altLang="ko-KR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3.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로그인</a:t>
            </a:r>
            <a:endParaRPr kumimoji="1" lang="en-US" altLang="ko-KR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4.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</a:t>
            </a:r>
            <a:r>
              <a:rPr kumimoji="1" lang="ko-KR" altLang="en-US" sz="1700" b="1" dirty="0" err="1">
                <a:latin typeface="NanumBarunpen" panose="020B0503000000000000" pitchFamily="34" charset="-127"/>
                <a:ea typeface="NanumBarunpen" panose="020B0503000000000000" pitchFamily="34" charset="-127"/>
              </a:rPr>
              <a:t>헤어몰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회원가입</a:t>
            </a:r>
            <a:endParaRPr kumimoji="1" lang="en-US" altLang="ko-KR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5.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</a:t>
            </a:r>
            <a:r>
              <a:rPr kumimoji="1" lang="ko-KR" altLang="en-US" sz="1700" b="1" dirty="0" err="1">
                <a:latin typeface="NanumBarunpen" panose="020B0503000000000000" pitchFamily="34" charset="-127"/>
                <a:ea typeface="NanumBarunpen" panose="020B0503000000000000" pitchFamily="34" charset="-127"/>
              </a:rPr>
              <a:t>마이페이지</a:t>
            </a:r>
            <a:endParaRPr kumimoji="1" lang="en-US" altLang="ko-KR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6.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샵 둘러보기</a:t>
            </a:r>
            <a:endParaRPr kumimoji="1" lang="en-US" altLang="ko-KR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7.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지도</a:t>
            </a:r>
            <a:endParaRPr kumimoji="1" lang="en-US" altLang="ko-KR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8.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가게 상세 페이지</a:t>
            </a:r>
            <a:endParaRPr kumimoji="1" lang="en-US" altLang="ko-KR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solidFill>
                  <a:srgbClr val="D200BE"/>
                </a:solidFill>
                <a:latin typeface="NanumBarunpen" panose="020B0503000000000000" pitchFamily="34" charset="-127"/>
                <a:ea typeface="NanumBarunpen" panose="020B0503000000000000" pitchFamily="34" charset="-127"/>
              </a:rPr>
              <a:t>9.</a:t>
            </a:r>
            <a:r>
              <a:rPr kumimoji="1" lang="ko-KR" altLang="en-US" sz="1700" b="1" dirty="0">
                <a:solidFill>
                  <a:srgbClr val="D200BE"/>
                </a:solidFill>
                <a:latin typeface="NanumBarunpen" panose="020B0503000000000000" pitchFamily="34" charset="-127"/>
                <a:ea typeface="NanumBarunpen" panose="020B0503000000000000" pitchFamily="34" charset="-127"/>
              </a:rPr>
              <a:t> 미용실 채팅</a:t>
            </a:r>
            <a:endParaRPr kumimoji="1" lang="en-US" altLang="ko-KR" sz="1700" b="1" dirty="0">
              <a:solidFill>
                <a:srgbClr val="D200BE"/>
              </a:solidFill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10.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리뷰</a:t>
            </a:r>
            <a:endParaRPr kumimoji="1" lang="en-US" altLang="ko-KR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11.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헤어스타일 검색</a:t>
            </a:r>
            <a:endParaRPr kumimoji="1" lang="en-US" altLang="ko-KR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12.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헤어스타일 체험</a:t>
            </a:r>
            <a:endParaRPr kumimoji="1" lang="en-US" altLang="ko-KR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13.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</a:t>
            </a:r>
            <a:r>
              <a:rPr kumimoji="1" lang="ko-KR" altLang="en-US" sz="1700" b="1" dirty="0" err="1">
                <a:latin typeface="NanumBarunpen" panose="020B0503000000000000" pitchFamily="34" charset="-127"/>
                <a:ea typeface="NanumBarunpen" panose="020B0503000000000000" pitchFamily="34" charset="-127"/>
              </a:rPr>
              <a:t>오픈채팅</a:t>
            </a:r>
            <a:endParaRPr kumimoji="1" lang="ko-KR" altLang="en-US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823911A-560D-A24E-80D9-CA3FAA61631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59432" y="0"/>
            <a:ext cx="3273136" cy="68580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0301E58-5A3F-0E4B-AF72-324C8C26E3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3479" y="5330952"/>
            <a:ext cx="2589944" cy="39395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4BF73D4F-2960-E14D-81DC-9D2317E0F6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0120" y="5343018"/>
            <a:ext cx="403174" cy="393954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53B597A5-0B15-4248-96C0-5119EE1785E2}"/>
              </a:ext>
            </a:extLst>
          </p:cNvPr>
          <p:cNvSpPr/>
          <p:nvPr/>
        </p:nvSpPr>
        <p:spPr>
          <a:xfrm>
            <a:off x="4575206" y="910590"/>
            <a:ext cx="3021116" cy="4823239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41D3D929-857B-BC46-89BD-BBC050EF6794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60000"/>
          </a:blip>
          <a:stretch>
            <a:fillRect/>
          </a:stretch>
        </p:blipFill>
        <p:spPr>
          <a:xfrm>
            <a:off x="4550760" y="907448"/>
            <a:ext cx="3038400" cy="481745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5E0BD19-D141-144C-86F8-5A752D22E4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29980" y="2395660"/>
            <a:ext cx="2693200" cy="1841033"/>
          </a:xfrm>
          <a:prstGeom prst="rect">
            <a:avLst/>
          </a:prstGeom>
        </p:spPr>
      </p:pic>
      <p:pic>
        <p:nvPicPr>
          <p:cNvPr id="23" name="그래픽 22" descr="커서">
            <a:extLst>
              <a:ext uri="{FF2B5EF4-FFF2-40B4-BE49-F238E27FC236}">
                <a16:creationId xmlns:a16="http://schemas.microsoft.com/office/drawing/2014/main" id="{75F68B1C-BCCE-0840-8A9E-CCB0392B31F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0800000">
            <a:off x="4029918" y="476038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0742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0535A2A2-15C0-C349-9624-2E74F1AA1FAF}"/>
              </a:ext>
            </a:extLst>
          </p:cNvPr>
          <p:cNvCxnSpPr>
            <a:cxnSpLocks/>
          </p:cNvCxnSpPr>
          <p:nvPr/>
        </p:nvCxnSpPr>
        <p:spPr>
          <a:xfrm>
            <a:off x="871538" y="399749"/>
            <a:ext cx="0" cy="6486525"/>
          </a:xfrm>
          <a:prstGeom prst="straightConnector1">
            <a:avLst/>
          </a:prstGeom>
          <a:ln w="127000">
            <a:solidFill>
              <a:srgbClr val="D200BE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한쪽 모서리는 잘리고 다른 쪽 모서리는 둥근 사각형 4">
            <a:extLst>
              <a:ext uri="{FF2B5EF4-FFF2-40B4-BE49-F238E27FC236}">
                <a16:creationId xmlns:a16="http://schemas.microsoft.com/office/drawing/2014/main" id="{19FB3668-F174-7247-9326-A82765B5755A}"/>
              </a:ext>
            </a:extLst>
          </p:cNvPr>
          <p:cNvSpPr/>
          <p:nvPr/>
        </p:nvSpPr>
        <p:spPr>
          <a:xfrm flipV="1">
            <a:off x="0" y="0"/>
            <a:ext cx="3871913" cy="742950"/>
          </a:xfrm>
          <a:prstGeom prst="snipRoundRect">
            <a:avLst>
              <a:gd name="adj1" fmla="val 50000"/>
              <a:gd name="adj2" fmla="val 50000"/>
            </a:avLst>
          </a:prstGeom>
          <a:solidFill>
            <a:srgbClr val="D200BE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BAE862E-7387-F349-8B32-844B7703A625}"/>
              </a:ext>
            </a:extLst>
          </p:cNvPr>
          <p:cNvSpPr txBox="1"/>
          <p:nvPr/>
        </p:nvSpPr>
        <p:spPr>
          <a:xfrm>
            <a:off x="8260959" y="996265"/>
            <a:ext cx="3776400" cy="664895"/>
          </a:xfrm>
          <a:prstGeom prst="rect">
            <a:avLst/>
          </a:prstGeom>
          <a:noFill/>
          <a:ln>
            <a:solidFill>
              <a:srgbClr val="D200BE"/>
            </a:solidFill>
          </a:ln>
        </p:spPr>
        <p:txBody>
          <a:bodyPr wrap="square" rtlCol="0">
            <a:no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>
                <a:solidFill>
                  <a:prstClr val="black"/>
                </a:solidFill>
                <a:latin typeface="NanumBarunpen" panose="020B0503000000000000" pitchFamily="34" charset="-127"/>
                <a:ea typeface="NanumBarunpen" panose="020B0503000000000000" pitchFamily="34" charset="-127"/>
              </a:rPr>
              <a:t>Activity 12</a:t>
            </a:r>
            <a:r>
              <a:rPr lang="ko-KR" altLang="en-US" dirty="0">
                <a:solidFill>
                  <a:prstClr val="black"/>
                </a:solidFill>
                <a:latin typeface="NanumBarunpen" panose="020B0503000000000000" pitchFamily="34" charset="-127"/>
                <a:ea typeface="NanumBarunpen" panose="020B0503000000000000" pitchFamily="34" charset="-127"/>
              </a:rPr>
              <a:t>와 연계하여 사용한 예시</a:t>
            </a:r>
            <a:endParaRPr lang="en-US" altLang="ko-KR" dirty="0">
              <a:solidFill>
                <a:prstClr val="black"/>
              </a:solidFill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altLang="ko-KR" dirty="0">
              <a:solidFill>
                <a:prstClr val="black"/>
              </a:solidFill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altLang="ko-KR" dirty="0">
              <a:solidFill>
                <a:prstClr val="black"/>
              </a:solidFill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altLang="ko-KR" dirty="0">
              <a:solidFill>
                <a:prstClr val="black"/>
              </a:solidFill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Barunpen" panose="020B0503000000000000" pitchFamily="34" charset="-127"/>
              <a:ea typeface="NanumBarunpen" panose="020B0503000000000000" pitchFamily="34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Barunpen" panose="020B0503000000000000" pitchFamily="34" charset="-127"/>
              <a:ea typeface="NanumBarunpen" panose="020B0503000000000000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5F85BE-87E2-2C42-ABF8-D8E2D801AB66}"/>
              </a:ext>
            </a:extLst>
          </p:cNvPr>
          <p:cNvSpPr txBox="1"/>
          <p:nvPr/>
        </p:nvSpPr>
        <p:spPr>
          <a:xfrm>
            <a:off x="1375175" y="199694"/>
            <a:ext cx="16287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anumBarunpen" panose="020B0503000000000000" pitchFamily="34" charset="-127"/>
                <a:ea typeface="NanumBarunpen" panose="020B0503000000000000" pitchFamily="34" charset="-127"/>
                <a:cs typeface="+mn-cs"/>
              </a:rPr>
              <a:t>Activity </a:t>
            </a:r>
            <a:r>
              <a:rPr kumimoji="1" lang="en-US" altLang="ko-KR" sz="2000" b="1" dirty="0">
                <a:solidFill>
                  <a:prstClr val="white"/>
                </a:solidFill>
                <a:latin typeface="NanumBarunpen" panose="020B0503000000000000" pitchFamily="34" charset="-127"/>
                <a:ea typeface="NanumBarunpen" panose="020B0503000000000000" pitchFamily="34" charset="-127"/>
              </a:rPr>
              <a:t>9</a:t>
            </a:r>
            <a:endParaRPr kumimoji="1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anumBarunpen" panose="020B0503000000000000" pitchFamily="34" charset="-127"/>
              <a:ea typeface="NanumBarunpen" panose="020B0503000000000000" pitchFamily="34" charset="-127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BC1FDB-FFC3-F34A-B5BD-B97321AEB3BB}"/>
              </a:ext>
            </a:extLst>
          </p:cNvPr>
          <p:cNvSpPr txBox="1"/>
          <p:nvPr/>
        </p:nvSpPr>
        <p:spPr>
          <a:xfrm>
            <a:off x="1142087" y="1139411"/>
            <a:ext cx="2693200" cy="475078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700" b="1" dirty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NanumBarunpen" panose="020B0503000000000000" pitchFamily="34" charset="-127"/>
                <a:ea typeface="NanumBarunpen" panose="020B0503000000000000" pitchFamily="34" charset="-127"/>
              </a:rPr>
              <a:t>1.</a:t>
            </a:r>
            <a:r>
              <a:rPr kumimoji="1" lang="ko-KR" altLang="en-US" sz="1700" b="1" dirty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NanumBarunpen" panose="020B0503000000000000" pitchFamily="34" charset="-127"/>
                <a:ea typeface="NanumBarunpen" panose="020B0503000000000000" pitchFamily="34" charset="-127"/>
              </a:rPr>
              <a:t> </a:t>
            </a:r>
            <a:r>
              <a:rPr kumimoji="1" lang="ko-KR" altLang="en-US" sz="1700" b="1" dirty="0" err="1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NanumBarunpen" panose="020B0503000000000000" pitchFamily="34" charset="-127"/>
                <a:ea typeface="NanumBarunpen" panose="020B0503000000000000" pitchFamily="34" charset="-127"/>
              </a:rPr>
              <a:t>메인페이지</a:t>
            </a:r>
            <a:endParaRPr kumimoji="1" lang="en-US" altLang="ko-KR" sz="1700" b="1" dirty="0"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2.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</a:t>
            </a:r>
            <a:r>
              <a:rPr kumimoji="1" lang="ko-KR" altLang="en-US" sz="1700" b="1" dirty="0" err="1">
                <a:latin typeface="NanumBarunpen" panose="020B0503000000000000" pitchFamily="34" charset="-127"/>
                <a:ea typeface="NanumBarunpen" panose="020B0503000000000000" pitchFamily="34" charset="-127"/>
              </a:rPr>
              <a:t>메뉴바</a:t>
            </a:r>
            <a:endParaRPr kumimoji="1" lang="en-US" altLang="ko-KR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3.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로그인</a:t>
            </a:r>
            <a:endParaRPr kumimoji="1" lang="en-US" altLang="ko-KR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4.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</a:t>
            </a:r>
            <a:r>
              <a:rPr kumimoji="1" lang="ko-KR" altLang="en-US" sz="1700" b="1" dirty="0" err="1">
                <a:latin typeface="NanumBarunpen" panose="020B0503000000000000" pitchFamily="34" charset="-127"/>
                <a:ea typeface="NanumBarunpen" panose="020B0503000000000000" pitchFamily="34" charset="-127"/>
              </a:rPr>
              <a:t>헤어몰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회원가입</a:t>
            </a:r>
            <a:endParaRPr kumimoji="1" lang="en-US" altLang="ko-KR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5.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</a:t>
            </a:r>
            <a:r>
              <a:rPr kumimoji="1" lang="ko-KR" altLang="en-US" sz="1700" b="1" dirty="0" err="1">
                <a:latin typeface="NanumBarunpen" panose="020B0503000000000000" pitchFamily="34" charset="-127"/>
                <a:ea typeface="NanumBarunpen" panose="020B0503000000000000" pitchFamily="34" charset="-127"/>
              </a:rPr>
              <a:t>마이페이지</a:t>
            </a:r>
            <a:endParaRPr kumimoji="1" lang="en-US" altLang="ko-KR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6.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샵 둘러보기</a:t>
            </a:r>
            <a:endParaRPr kumimoji="1" lang="en-US" altLang="ko-KR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7.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지도</a:t>
            </a:r>
            <a:endParaRPr kumimoji="1" lang="en-US" altLang="ko-KR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8.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가게 상세 페이지</a:t>
            </a:r>
            <a:endParaRPr kumimoji="1" lang="en-US" altLang="ko-KR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9.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리뷰</a:t>
            </a:r>
            <a:endParaRPr kumimoji="1" lang="en-US" altLang="ko-KR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10.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헤어스타일 검색</a:t>
            </a:r>
            <a:endParaRPr kumimoji="1" lang="en-US" altLang="ko-KR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solidFill>
                  <a:srgbClr val="D200BE"/>
                </a:solidFill>
                <a:latin typeface="NanumBarunpen" panose="020B0503000000000000" pitchFamily="34" charset="-127"/>
                <a:ea typeface="NanumBarunpen" panose="020B0503000000000000" pitchFamily="34" charset="-127"/>
              </a:rPr>
              <a:t>11.</a:t>
            </a:r>
            <a:r>
              <a:rPr kumimoji="1" lang="ko-KR" altLang="en-US" sz="1700" b="1" dirty="0">
                <a:solidFill>
                  <a:srgbClr val="D200BE"/>
                </a:solidFill>
                <a:latin typeface="NanumBarunpen" panose="020B0503000000000000" pitchFamily="34" charset="-127"/>
                <a:ea typeface="NanumBarunpen" panose="020B0503000000000000" pitchFamily="34" charset="-127"/>
              </a:rPr>
              <a:t> 헤어스타일 체험</a:t>
            </a:r>
            <a:endParaRPr kumimoji="1" lang="en-US" altLang="ko-KR" sz="1700" b="1" dirty="0">
              <a:solidFill>
                <a:srgbClr val="D200BE"/>
              </a:solidFill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12.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</a:t>
            </a:r>
            <a:r>
              <a:rPr kumimoji="1" lang="ko-KR" altLang="en-US" sz="1700" b="1" dirty="0" err="1">
                <a:latin typeface="NanumBarunpen" panose="020B0503000000000000" pitchFamily="34" charset="-127"/>
                <a:ea typeface="NanumBarunpen" panose="020B0503000000000000" pitchFamily="34" charset="-127"/>
              </a:rPr>
              <a:t>오픈채팅</a:t>
            </a:r>
            <a:endParaRPr kumimoji="1" lang="ko-KR" altLang="en-US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DA65F95-34F2-C64C-9DB3-CD697826B0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2087" y="996265"/>
            <a:ext cx="2617112" cy="489393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E28D086-5787-9443-A856-91B709B2DFA8}"/>
              </a:ext>
            </a:extLst>
          </p:cNvPr>
          <p:cNvSpPr txBox="1"/>
          <p:nvPr/>
        </p:nvSpPr>
        <p:spPr>
          <a:xfrm>
            <a:off x="1294487" y="1291811"/>
            <a:ext cx="2693200" cy="514320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700" dirty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NanumBarunpen" panose="020B0503000000000000" pitchFamily="34" charset="-127"/>
                <a:ea typeface="NanumBarunpen" panose="020B0503000000000000" pitchFamily="34" charset="-127"/>
              </a:rPr>
              <a:t>1.</a:t>
            </a:r>
            <a:r>
              <a:rPr kumimoji="1" lang="ko-KR" altLang="en-US" sz="1700" dirty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NanumBarunpen" panose="020B0503000000000000" pitchFamily="34" charset="-127"/>
                <a:ea typeface="NanumBarunpen" panose="020B0503000000000000" pitchFamily="34" charset="-127"/>
              </a:rPr>
              <a:t> </a:t>
            </a:r>
            <a:r>
              <a:rPr kumimoji="1" lang="ko-KR" altLang="en-US" sz="1700" b="1" dirty="0" err="1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NanumBarunpen" panose="020B0503000000000000" pitchFamily="34" charset="-127"/>
                <a:ea typeface="NanumBarunpen" panose="020B0503000000000000" pitchFamily="34" charset="-127"/>
              </a:rPr>
              <a:t>메인페이지</a:t>
            </a:r>
            <a:endParaRPr kumimoji="1" lang="en-US" altLang="ko-KR" sz="1700" b="1" dirty="0"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2.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</a:t>
            </a:r>
            <a:r>
              <a:rPr kumimoji="1" lang="ko-KR" altLang="en-US" sz="1700" b="1" dirty="0" err="1">
                <a:latin typeface="NanumBarunpen" panose="020B0503000000000000" pitchFamily="34" charset="-127"/>
                <a:ea typeface="NanumBarunpen" panose="020B0503000000000000" pitchFamily="34" charset="-127"/>
              </a:rPr>
              <a:t>메뉴바</a:t>
            </a:r>
            <a:endParaRPr kumimoji="1" lang="en-US" altLang="ko-KR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3.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로그인</a:t>
            </a:r>
            <a:endParaRPr kumimoji="1" lang="en-US" altLang="ko-KR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4.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</a:t>
            </a:r>
            <a:r>
              <a:rPr kumimoji="1" lang="ko-KR" altLang="en-US" sz="1700" b="1" dirty="0" err="1">
                <a:latin typeface="NanumBarunpen" panose="020B0503000000000000" pitchFamily="34" charset="-127"/>
                <a:ea typeface="NanumBarunpen" panose="020B0503000000000000" pitchFamily="34" charset="-127"/>
              </a:rPr>
              <a:t>헤어몰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회원가입</a:t>
            </a:r>
            <a:endParaRPr kumimoji="1" lang="en-US" altLang="ko-KR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5.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</a:t>
            </a:r>
            <a:r>
              <a:rPr kumimoji="1" lang="ko-KR" altLang="en-US" sz="1700" b="1" dirty="0" err="1">
                <a:latin typeface="NanumBarunpen" panose="020B0503000000000000" pitchFamily="34" charset="-127"/>
                <a:ea typeface="NanumBarunpen" panose="020B0503000000000000" pitchFamily="34" charset="-127"/>
              </a:rPr>
              <a:t>마이페이지</a:t>
            </a:r>
            <a:endParaRPr kumimoji="1" lang="en-US" altLang="ko-KR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6.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샵 둘러보기</a:t>
            </a:r>
            <a:endParaRPr kumimoji="1" lang="en-US" altLang="ko-KR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7.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지도</a:t>
            </a:r>
            <a:endParaRPr kumimoji="1" lang="en-US" altLang="ko-KR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8.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가게 상세 페이지</a:t>
            </a:r>
            <a:endParaRPr kumimoji="1" lang="en-US" altLang="ko-KR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solidFill>
                  <a:srgbClr val="D200BE"/>
                </a:solidFill>
                <a:latin typeface="NanumBarunpen" panose="020B0503000000000000" pitchFamily="34" charset="-127"/>
                <a:ea typeface="NanumBarunpen" panose="020B0503000000000000" pitchFamily="34" charset="-127"/>
              </a:rPr>
              <a:t>9.</a:t>
            </a:r>
            <a:r>
              <a:rPr kumimoji="1" lang="ko-KR" altLang="en-US" sz="1700" b="1" dirty="0">
                <a:solidFill>
                  <a:srgbClr val="D200BE"/>
                </a:solidFill>
                <a:latin typeface="NanumBarunpen" panose="020B0503000000000000" pitchFamily="34" charset="-127"/>
                <a:ea typeface="NanumBarunpen" panose="020B0503000000000000" pitchFamily="34" charset="-127"/>
              </a:rPr>
              <a:t> 미용실 채팅</a:t>
            </a:r>
            <a:endParaRPr kumimoji="1" lang="en-US" altLang="ko-KR" sz="1700" b="1" dirty="0">
              <a:solidFill>
                <a:srgbClr val="D200BE"/>
              </a:solidFill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10.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리뷰</a:t>
            </a:r>
            <a:endParaRPr kumimoji="1" lang="en-US" altLang="ko-KR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11.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헤어스타일 검색</a:t>
            </a:r>
            <a:endParaRPr kumimoji="1" lang="en-US" altLang="ko-KR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12.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헤어스타일 체험</a:t>
            </a:r>
            <a:endParaRPr kumimoji="1" lang="en-US" altLang="ko-KR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13.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</a:t>
            </a:r>
            <a:r>
              <a:rPr kumimoji="1" lang="ko-KR" altLang="en-US" sz="1700" b="1" dirty="0" err="1">
                <a:latin typeface="NanumBarunpen" panose="020B0503000000000000" pitchFamily="34" charset="-127"/>
                <a:ea typeface="NanumBarunpen" panose="020B0503000000000000" pitchFamily="34" charset="-127"/>
              </a:rPr>
              <a:t>오픈채팅</a:t>
            </a:r>
            <a:endParaRPr kumimoji="1" lang="ko-KR" altLang="en-US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823911A-560D-A24E-80D9-CA3FAA6163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9432" y="0"/>
            <a:ext cx="3273136" cy="68580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0301E58-5A3F-0E4B-AF72-324C8C26E3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3479" y="5330952"/>
            <a:ext cx="2589944" cy="39395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4BF73D4F-2960-E14D-81DC-9D2317E0F6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0120" y="5343018"/>
            <a:ext cx="403174" cy="39395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40EA318-ECB3-EE40-A91D-C8FEC461E4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08705" y="922081"/>
            <a:ext cx="2966400" cy="1873516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4943CB0B-8ECF-3D42-9F3E-AD078BD57DE4}"/>
              </a:ext>
            </a:extLst>
          </p:cNvPr>
          <p:cNvSpPr/>
          <p:nvPr/>
        </p:nvSpPr>
        <p:spPr>
          <a:xfrm>
            <a:off x="4611673" y="2780357"/>
            <a:ext cx="2961750" cy="21183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694E11DA-6007-714A-849F-95B675D275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78451" y="2738338"/>
            <a:ext cx="625269" cy="753749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B669D340-3CD2-C24F-94D6-AF2DCDDDDD1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30120" y="3506081"/>
            <a:ext cx="2885529" cy="1810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6416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0535A2A2-15C0-C349-9624-2E74F1AA1FAF}"/>
              </a:ext>
            </a:extLst>
          </p:cNvPr>
          <p:cNvCxnSpPr>
            <a:cxnSpLocks/>
          </p:cNvCxnSpPr>
          <p:nvPr/>
        </p:nvCxnSpPr>
        <p:spPr>
          <a:xfrm>
            <a:off x="871538" y="399749"/>
            <a:ext cx="0" cy="6486525"/>
          </a:xfrm>
          <a:prstGeom prst="straightConnector1">
            <a:avLst/>
          </a:prstGeom>
          <a:ln w="127000">
            <a:solidFill>
              <a:srgbClr val="D200BE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한쪽 모서리는 잘리고 다른 쪽 모서리는 둥근 사각형 4">
            <a:extLst>
              <a:ext uri="{FF2B5EF4-FFF2-40B4-BE49-F238E27FC236}">
                <a16:creationId xmlns:a16="http://schemas.microsoft.com/office/drawing/2014/main" id="{19FB3668-F174-7247-9326-A82765B5755A}"/>
              </a:ext>
            </a:extLst>
          </p:cNvPr>
          <p:cNvSpPr/>
          <p:nvPr/>
        </p:nvSpPr>
        <p:spPr>
          <a:xfrm flipV="1">
            <a:off x="0" y="0"/>
            <a:ext cx="3871913" cy="742950"/>
          </a:xfrm>
          <a:prstGeom prst="snipRoundRect">
            <a:avLst>
              <a:gd name="adj1" fmla="val 50000"/>
              <a:gd name="adj2" fmla="val 50000"/>
            </a:avLst>
          </a:prstGeom>
          <a:solidFill>
            <a:srgbClr val="D200BE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BAE862E-7387-F349-8B32-844B7703A625}"/>
              </a:ext>
            </a:extLst>
          </p:cNvPr>
          <p:cNvSpPr txBox="1"/>
          <p:nvPr/>
        </p:nvSpPr>
        <p:spPr>
          <a:xfrm>
            <a:off x="8260959" y="996265"/>
            <a:ext cx="3776400" cy="2651175"/>
          </a:xfrm>
          <a:prstGeom prst="rect">
            <a:avLst/>
          </a:prstGeom>
          <a:noFill/>
          <a:ln>
            <a:solidFill>
              <a:srgbClr val="D200BE"/>
            </a:solidFill>
          </a:ln>
        </p:spPr>
        <p:txBody>
          <a:bodyPr wrap="square" rtlCol="0">
            <a:no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Barunpen" panose="020B0503000000000000" pitchFamily="34" charset="-127"/>
                <a:ea typeface="NanumBarunpen" panose="020B0503000000000000" pitchFamily="34" charset="-127"/>
                <a:cs typeface="+mn-cs"/>
              </a:rPr>
              <a:t>빈 리뷰작성창에는 작성이 가능하며 작성된 리뷰는 열람만 가능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Barunpen" panose="020B0503000000000000" pitchFamily="34" charset="-127"/>
              <a:ea typeface="NanumBarunpen" panose="020B0503000000000000" pitchFamily="34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Barunpen" panose="020B0503000000000000" pitchFamily="34" charset="-127"/>
              <a:ea typeface="NanumBarunpen" panose="020B0503000000000000" pitchFamily="34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Barunpen" panose="020B0503000000000000" pitchFamily="34" charset="-127"/>
                <a:ea typeface="NanumBarunpen" panose="020B0503000000000000" pitchFamily="34" charset="-127"/>
                <a:cs typeface="+mn-cs"/>
              </a:rPr>
              <a:t>취소하거나 리뷰를 달면 다시 가게 상세 페이지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Barunpen" panose="020B0503000000000000" pitchFamily="34" charset="-127"/>
                <a:ea typeface="NanumBarunpen" panose="020B0503000000000000" pitchFamily="34" charset="-127"/>
                <a:cs typeface="+mn-cs"/>
              </a:rPr>
              <a:t>Activity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Barunpen" panose="020B0503000000000000" pitchFamily="34" charset="-127"/>
                <a:ea typeface="NanumBarunpen" panose="020B0503000000000000" pitchFamily="34" charset="-127"/>
                <a:cs typeface="+mn-cs"/>
              </a:rPr>
              <a:t>로 이동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Barunpen" panose="020B0503000000000000" pitchFamily="34" charset="-127"/>
              <a:ea typeface="NanumBarunpen" panose="020B0503000000000000" pitchFamily="34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Barunpen" panose="020B0503000000000000" pitchFamily="34" charset="-127"/>
              <a:ea typeface="NanumBarunpen" panose="020B0503000000000000" pitchFamily="34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Barunpen" panose="020B0503000000000000" pitchFamily="34" charset="-127"/>
                <a:ea typeface="NanumBarunpen" panose="020B0503000000000000" pitchFamily="34" charset="-127"/>
                <a:cs typeface="+mn-cs"/>
              </a:rPr>
              <a:t>평점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Barunpen" panose="020B0503000000000000" pitchFamily="34" charset="-127"/>
                <a:ea typeface="NanumBarunpen" panose="020B0503000000000000" pitchFamily="34" charset="-127"/>
                <a:cs typeface="+mn-cs"/>
              </a:rPr>
              <a:t>,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Barunpen" panose="020B0503000000000000" pitchFamily="34" charset="-127"/>
                <a:ea typeface="NanumBarunpen" panose="020B0503000000000000" pitchFamily="34" charset="-127"/>
                <a:cs typeface="+mn-cs"/>
              </a:rPr>
              <a:t>헤어스타일 입력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Barunpen" panose="020B0503000000000000" pitchFamily="34" charset="-127"/>
              <a:ea typeface="NanumBarunpen" panose="020B0503000000000000" pitchFamily="34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Barunpen" panose="020B0503000000000000" pitchFamily="34" charset="-127"/>
              <a:ea typeface="NanumBarunpen" panose="020B0503000000000000" pitchFamily="34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Barunpen" panose="020B0503000000000000" pitchFamily="34" charset="-127"/>
                <a:ea typeface="NanumBarunpen" panose="020B0503000000000000" pitchFamily="34" charset="-127"/>
                <a:cs typeface="+mn-cs"/>
              </a:rPr>
              <a:t>사진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Barunpen" panose="020B0503000000000000" pitchFamily="34" charset="-127"/>
                <a:ea typeface="NanumBarunpen" panose="020B0503000000000000" pitchFamily="34" charset="-127"/>
                <a:cs typeface="+mn-cs"/>
              </a:rPr>
              <a:t>3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Barunpen" panose="020B0503000000000000" pitchFamily="34" charset="-127"/>
                <a:ea typeface="NanumBarunpen" panose="020B0503000000000000" pitchFamily="34" charset="-127"/>
                <a:cs typeface="+mn-cs"/>
              </a:rPr>
              <a:t>개 업로드 가능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Barunpen" panose="020B0503000000000000" pitchFamily="34" charset="-127"/>
              <a:ea typeface="NanumBarunpen" panose="020B0503000000000000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5F85BE-87E2-2C42-ABF8-D8E2D801AB66}"/>
              </a:ext>
            </a:extLst>
          </p:cNvPr>
          <p:cNvSpPr txBox="1"/>
          <p:nvPr/>
        </p:nvSpPr>
        <p:spPr>
          <a:xfrm>
            <a:off x="1375175" y="199694"/>
            <a:ext cx="16287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anumBarunpen" panose="020B0503000000000000" pitchFamily="34" charset="-127"/>
                <a:ea typeface="NanumBarunpen" panose="020B0503000000000000" pitchFamily="34" charset="-127"/>
                <a:cs typeface="+mn-cs"/>
              </a:rPr>
              <a:t>Activity </a:t>
            </a:r>
            <a:r>
              <a:rPr kumimoji="1" lang="en-US" altLang="ko-KR" sz="2000" b="1" dirty="0">
                <a:solidFill>
                  <a:prstClr val="white"/>
                </a:solidFill>
                <a:latin typeface="NanumBarunpen" panose="020B0503000000000000" pitchFamily="34" charset="-127"/>
                <a:ea typeface="NanumBarunpen" panose="020B0503000000000000" pitchFamily="34" charset="-127"/>
              </a:rPr>
              <a:t>9</a:t>
            </a:r>
            <a:endParaRPr kumimoji="1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anumBarunpen" panose="020B0503000000000000" pitchFamily="34" charset="-127"/>
              <a:ea typeface="NanumBarunpen" panose="020B0503000000000000" pitchFamily="34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117D848-4059-4BB0-B951-9DAF593047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9658" y="0"/>
            <a:ext cx="3177717" cy="665550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9BC1FDB-FFC3-F34A-B5BD-B97321AEB3BB}"/>
              </a:ext>
            </a:extLst>
          </p:cNvPr>
          <p:cNvSpPr txBox="1"/>
          <p:nvPr/>
        </p:nvSpPr>
        <p:spPr>
          <a:xfrm>
            <a:off x="1142087" y="1139411"/>
            <a:ext cx="2693200" cy="475078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700" b="1" dirty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NanumBarunpen" panose="020B0503000000000000" pitchFamily="34" charset="-127"/>
                <a:ea typeface="NanumBarunpen" panose="020B0503000000000000" pitchFamily="34" charset="-127"/>
              </a:rPr>
              <a:t>1.</a:t>
            </a:r>
            <a:r>
              <a:rPr kumimoji="1" lang="ko-KR" altLang="en-US" sz="1700" b="1" dirty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NanumBarunpen" panose="020B0503000000000000" pitchFamily="34" charset="-127"/>
                <a:ea typeface="NanumBarunpen" panose="020B0503000000000000" pitchFamily="34" charset="-127"/>
              </a:rPr>
              <a:t> </a:t>
            </a:r>
            <a:r>
              <a:rPr kumimoji="1" lang="ko-KR" altLang="en-US" sz="1700" b="1" dirty="0" err="1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NanumBarunpen" panose="020B0503000000000000" pitchFamily="34" charset="-127"/>
                <a:ea typeface="NanumBarunpen" panose="020B0503000000000000" pitchFamily="34" charset="-127"/>
              </a:rPr>
              <a:t>메인페이지</a:t>
            </a:r>
            <a:endParaRPr kumimoji="1" lang="en-US" altLang="ko-KR" sz="1700" b="1" dirty="0"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2.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</a:t>
            </a:r>
            <a:r>
              <a:rPr kumimoji="1" lang="ko-KR" altLang="en-US" sz="1700" b="1" dirty="0" err="1">
                <a:latin typeface="NanumBarunpen" panose="020B0503000000000000" pitchFamily="34" charset="-127"/>
                <a:ea typeface="NanumBarunpen" panose="020B0503000000000000" pitchFamily="34" charset="-127"/>
              </a:rPr>
              <a:t>메뉴바</a:t>
            </a:r>
            <a:endParaRPr kumimoji="1" lang="en-US" altLang="ko-KR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3.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로그인</a:t>
            </a:r>
            <a:endParaRPr kumimoji="1" lang="en-US" altLang="ko-KR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4.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</a:t>
            </a:r>
            <a:r>
              <a:rPr kumimoji="1" lang="ko-KR" altLang="en-US" sz="1700" b="1" dirty="0" err="1">
                <a:latin typeface="NanumBarunpen" panose="020B0503000000000000" pitchFamily="34" charset="-127"/>
                <a:ea typeface="NanumBarunpen" panose="020B0503000000000000" pitchFamily="34" charset="-127"/>
              </a:rPr>
              <a:t>헤어몰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회원가입</a:t>
            </a:r>
            <a:endParaRPr kumimoji="1" lang="en-US" altLang="ko-KR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5.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</a:t>
            </a:r>
            <a:r>
              <a:rPr kumimoji="1" lang="ko-KR" altLang="en-US" sz="1700" b="1" dirty="0" err="1">
                <a:latin typeface="NanumBarunpen" panose="020B0503000000000000" pitchFamily="34" charset="-127"/>
                <a:ea typeface="NanumBarunpen" panose="020B0503000000000000" pitchFamily="34" charset="-127"/>
              </a:rPr>
              <a:t>마이페이지</a:t>
            </a:r>
            <a:endParaRPr kumimoji="1" lang="en-US" altLang="ko-KR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6.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샵 둘러보기</a:t>
            </a:r>
            <a:endParaRPr kumimoji="1" lang="en-US" altLang="ko-KR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7.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지도</a:t>
            </a:r>
            <a:endParaRPr kumimoji="1" lang="en-US" altLang="ko-KR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8.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가게 상세 페이지</a:t>
            </a:r>
            <a:endParaRPr kumimoji="1" lang="en-US" altLang="ko-KR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9.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리뷰</a:t>
            </a:r>
            <a:endParaRPr kumimoji="1" lang="en-US" altLang="ko-KR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10.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헤어스타일 검색</a:t>
            </a:r>
            <a:endParaRPr kumimoji="1" lang="en-US" altLang="ko-KR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solidFill>
                  <a:srgbClr val="D200BE"/>
                </a:solidFill>
                <a:latin typeface="NanumBarunpen" panose="020B0503000000000000" pitchFamily="34" charset="-127"/>
                <a:ea typeface="NanumBarunpen" panose="020B0503000000000000" pitchFamily="34" charset="-127"/>
              </a:rPr>
              <a:t>11.</a:t>
            </a:r>
            <a:r>
              <a:rPr kumimoji="1" lang="ko-KR" altLang="en-US" sz="1700" b="1" dirty="0">
                <a:solidFill>
                  <a:srgbClr val="D200BE"/>
                </a:solidFill>
                <a:latin typeface="NanumBarunpen" panose="020B0503000000000000" pitchFamily="34" charset="-127"/>
                <a:ea typeface="NanumBarunpen" panose="020B0503000000000000" pitchFamily="34" charset="-127"/>
              </a:rPr>
              <a:t> 헤어스타일 체험</a:t>
            </a:r>
            <a:endParaRPr kumimoji="1" lang="en-US" altLang="ko-KR" sz="1700" b="1" dirty="0">
              <a:solidFill>
                <a:srgbClr val="D200BE"/>
              </a:solidFill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12.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</a:t>
            </a:r>
            <a:r>
              <a:rPr kumimoji="1" lang="ko-KR" altLang="en-US" sz="1700" b="1" dirty="0" err="1">
                <a:latin typeface="NanumBarunpen" panose="020B0503000000000000" pitchFamily="34" charset="-127"/>
                <a:ea typeface="NanumBarunpen" panose="020B0503000000000000" pitchFamily="34" charset="-127"/>
              </a:rPr>
              <a:t>오픈채팅</a:t>
            </a:r>
            <a:endParaRPr kumimoji="1" lang="ko-KR" altLang="en-US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DA65F95-34F2-C64C-9DB3-CD697826B0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2087" y="996265"/>
            <a:ext cx="2617112" cy="489393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E28D086-5787-9443-A856-91B709B2DFA8}"/>
              </a:ext>
            </a:extLst>
          </p:cNvPr>
          <p:cNvSpPr txBox="1"/>
          <p:nvPr/>
        </p:nvSpPr>
        <p:spPr>
          <a:xfrm>
            <a:off x="1294487" y="1291811"/>
            <a:ext cx="2693200" cy="514320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700" dirty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NanumBarunpen" panose="020B0503000000000000" pitchFamily="34" charset="-127"/>
                <a:ea typeface="NanumBarunpen" panose="020B0503000000000000" pitchFamily="34" charset="-127"/>
              </a:rPr>
              <a:t>1.</a:t>
            </a:r>
            <a:r>
              <a:rPr kumimoji="1" lang="ko-KR" altLang="en-US" sz="1700" dirty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NanumBarunpen" panose="020B0503000000000000" pitchFamily="34" charset="-127"/>
                <a:ea typeface="NanumBarunpen" panose="020B0503000000000000" pitchFamily="34" charset="-127"/>
              </a:rPr>
              <a:t> </a:t>
            </a:r>
            <a:r>
              <a:rPr kumimoji="1" lang="ko-KR" altLang="en-US" sz="1700" b="1" dirty="0" err="1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NanumBarunpen" panose="020B0503000000000000" pitchFamily="34" charset="-127"/>
                <a:ea typeface="NanumBarunpen" panose="020B0503000000000000" pitchFamily="34" charset="-127"/>
              </a:rPr>
              <a:t>메인페이지</a:t>
            </a:r>
            <a:endParaRPr kumimoji="1" lang="en-US" altLang="ko-KR" sz="1700" b="1" dirty="0"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2.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</a:t>
            </a:r>
            <a:r>
              <a:rPr kumimoji="1" lang="ko-KR" altLang="en-US" sz="1700" b="1" dirty="0" err="1">
                <a:latin typeface="NanumBarunpen" panose="020B0503000000000000" pitchFamily="34" charset="-127"/>
                <a:ea typeface="NanumBarunpen" panose="020B0503000000000000" pitchFamily="34" charset="-127"/>
              </a:rPr>
              <a:t>메뉴바</a:t>
            </a:r>
            <a:endParaRPr kumimoji="1" lang="en-US" altLang="ko-KR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3.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로그인</a:t>
            </a:r>
            <a:endParaRPr kumimoji="1" lang="en-US" altLang="ko-KR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4.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</a:t>
            </a:r>
            <a:r>
              <a:rPr kumimoji="1" lang="ko-KR" altLang="en-US" sz="1700" b="1" dirty="0" err="1">
                <a:latin typeface="NanumBarunpen" panose="020B0503000000000000" pitchFamily="34" charset="-127"/>
                <a:ea typeface="NanumBarunpen" panose="020B0503000000000000" pitchFamily="34" charset="-127"/>
              </a:rPr>
              <a:t>헤어몰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회원가입</a:t>
            </a:r>
            <a:endParaRPr kumimoji="1" lang="en-US" altLang="ko-KR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5.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</a:t>
            </a:r>
            <a:r>
              <a:rPr kumimoji="1" lang="ko-KR" altLang="en-US" sz="1700" b="1" dirty="0" err="1">
                <a:latin typeface="NanumBarunpen" panose="020B0503000000000000" pitchFamily="34" charset="-127"/>
                <a:ea typeface="NanumBarunpen" panose="020B0503000000000000" pitchFamily="34" charset="-127"/>
              </a:rPr>
              <a:t>마이페이지</a:t>
            </a:r>
            <a:endParaRPr kumimoji="1" lang="en-US" altLang="ko-KR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6.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샵 둘러보기</a:t>
            </a:r>
            <a:endParaRPr kumimoji="1" lang="en-US" altLang="ko-KR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7.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지도</a:t>
            </a:r>
            <a:endParaRPr kumimoji="1" lang="en-US" altLang="ko-KR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8.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가게 상세 페이지</a:t>
            </a:r>
            <a:endParaRPr kumimoji="1" lang="en-US" altLang="ko-KR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9.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미용실 채팅</a:t>
            </a:r>
            <a:endParaRPr kumimoji="1" lang="en-US" altLang="ko-KR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solidFill>
                  <a:srgbClr val="D200BE"/>
                </a:solidFill>
                <a:latin typeface="NanumBarunpen" panose="020B0503000000000000" pitchFamily="34" charset="-127"/>
                <a:ea typeface="NanumBarunpen" panose="020B0503000000000000" pitchFamily="34" charset="-127"/>
              </a:rPr>
              <a:t>10.</a:t>
            </a:r>
            <a:r>
              <a:rPr kumimoji="1" lang="ko-KR" altLang="en-US" sz="1700" b="1" dirty="0">
                <a:solidFill>
                  <a:srgbClr val="D200BE"/>
                </a:solidFill>
                <a:latin typeface="NanumBarunpen" panose="020B0503000000000000" pitchFamily="34" charset="-127"/>
                <a:ea typeface="NanumBarunpen" panose="020B0503000000000000" pitchFamily="34" charset="-127"/>
              </a:rPr>
              <a:t> 리뷰</a:t>
            </a:r>
            <a:endParaRPr kumimoji="1" lang="en-US" altLang="ko-KR" sz="1700" b="1" dirty="0">
              <a:solidFill>
                <a:srgbClr val="D200BE"/>
              </a:solidFill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11.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헤어스타일 검색</a:t>
            </a:r>
            <a:endParaRPr kumimoji="1" lang="en-US" altLang="ko-KR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12.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헤어스타일 체험</a:t>
            </a:r>
            <a:endParaRPr kumimoji="1" lang="en-US" altLang="ko-KR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13.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</a:t>
            </a:r>
            <a:r>
              <a:rPr kumimoji="1" lang="ko-KR" altLang="en-US" sz="1700" b="1" dirty="0" err="1">
                <a:latin typeface="NanumBarunpen" panose="020B0503000000000000" pitchFamily="34" charset="-127"/>
                <a:ea typeface="NanumBarunpen" panose="020B0503000000000000" pitchFamily="34" charset="-127"/>
              </a:rPr>
              <a:t>오픈채팅</a:t>
            </a:r>
            <a:endParaRPr kumimoji="1" lang="ko-KR" altLang="en-US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756697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0535A2A2-15C0-C349-9624-2E74F1AA1FAF}"/>
              </a:ext>
            </a:extLst>
          </p:cNvPr>
          <p:cNvCxnSpPr>
            <a:cxnSpLocks/>
          </p:cNvCxnSpPr>
          <p:nvPr/>
        </p:nvCxnSpPr>
        <p:spPr>
          <a:xfrm>
            <a:off x="871538" y="399749"/>
            <a:ext cx="0" cy="6486525"/>
          </a:xfrm>
          <a:prstGeom prst="straightConnector1">
            <a:avLst/>
          </a:prstGeom>
          <a:ln w="127000">
            <a:solidFill>
              <a:srgbClr val="D200BE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한쪽 모서리는 잘리고 다른 쪽 모서리는 둥근 사각형 4">
            <a:extLst>
              <a:ext uri="{FF2B5EF4-FFF2-40B4-BE49-F238E27FC236}">
                <a16:creationId xmlns:a16="http://schemas.microsoft.com/office/drawing/2014/main" id="{19FB3668-F174-7247-9326-A82765B5755A}"/>
              </a:ext>
            </a:extLst>
          </p:cNvPr>
          <p:cNvSpPr/>
          <p:nvPr/>
        </p:nvSpPr>
        <p:spPr>
          <a:xfrm flipV="1">
            <a:off x="0" y="0"/>
            <a:ext cx="3871913" cy="742950"/>
          </a:xfrm>
          <a:prstGeom prst="snipRoundRect">
            <a:avLst>
              <a:gd name="adj1" fmla="val 50000"/>
              <a:gd name="adj2" fmla="val 50000"/>
            </a:avLst>
          </a:prstGeom>
          <a:solidFill>
            <a:srgbClr val="D200BE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BAE862E-7387-F349-8B32-844B7703A625}"/>
              </a:ext>
            </a:extLst>
          </p:cNvPr>
          <p:cNvSpPr txBox="1"/>
          <p:nvPr/>
        </p:nvSpPr>
        <p:spPr>
          <a:xfrm>
            <a:off x="8415600" y="2433722"/>
            <a:ext cx="3582811" cy="1477877"/>
          </a:xfrm>
          <a:prstGeom prst="rect">
            <a:avLst/>
          </a:prstGeom>
          <a:noFill/>
          <a:ln>
            <a:solidFill>
              <a:srgbClr val="D200BE"/>
            </a:solidFill>
          </a:ln>
        </p:spPr>
        <p:txBody>
          <a:bodyPr wrap="square" rtlCol="0">
            <a:noAutofit/>
          </a:bodyPr>
          <a:lstStyle/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altLang="ko-KR" dirty="0">
              <a:solidFill>
                <a:prstClr val="black"/>
              </a:solidFill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dirty="0">
                <a:solidFill>
                  <a:prstClr val="black"/>
                </a:solidFill>
                <a:latin typeface="NanumBarunpen" panose="020B0503000000000000" pitchFamily="34" charset="-127"/>
                <a:ea typeface="NanumBarunpen" panose="020B0503000000000000" pitchFamily="34" charset="-127"/>
              </a:rPr>
              <a:t>타인은 관람만 가능함</a:t>
            </a:r>
            <a:endParaRPr lang="en-US" altLang="ko-KR" dirty="0">
              <a:solidFill>
                <a:prstClr val="black"/>
              </a:solidFill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Barunpen" panose="020B0503000000000000" pitchFamily="34" charset="-127"/>
              <a:ea typeface="NanumBarunpen" panose="020B0503000000000000" pitchFamily="34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Barunpen" panose="020B0503000000000000" pitchFamily="34" charset="-127"/>
                <a:ea typeface="NanumBarunpen" panose="020B0503000000000000" pitchFamily="34" charset="-127"/>
                <a:cs typeface="+mn-cs"/>
              </a:rPr>
              <a:t>본인은 삭제 및 수정 가능함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Barunpen" panose="020B0503000000000000" pitchFamily="34" charset="-127"/>
              <a:ea typeface="NanumBarunpen" panose="020B0503000000000000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5F85BE-87E2-2C42-ABF8-D8E2D801AB66}"/>
              </a:ext>
            </a:extLst>
          </p:cNvPr>
          <p:cNvSpPr txBox="1"/>
          <p:nvPr/>
        </p:nvSpPr>
        <p:spPr>
          <a:xfrm>
            <a:off x="1375175" y="199694"/>
            <a:ext cx="16287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anumBarunpen" panose="020B0503000000000000" pitchFamily="34" charset="-127"/>
                <a:ea typeface="NanumBarunpen" panose="020B0503000000000000" pitchFamily="34" charset="-127"/>
                <a:cs typeface="+mn-cs"/>
              </a:rPr>
              <a:t>Activity </a:t>
            </a:r>
            <a:r>
              <a:rPr kumimoji="1" lang="en-US" altLang="ko-KR" sz="2000" b="1" dirty="0">
                <a:solidFill>
                  <a:prstClr val="white"/>
                </a:solidFill>
                <a:latin typeface="NanumBarunpen" panose="020B0503000000000000" pitchFamily="34" charset="-127"/>
                <a:ea typeface="NanumBarunpen" panose="020B0503000000000000" pitchFamily="34" charset="-127"/>
              </a:rPr>
              <a:t>9</a:t>
            </a:r>
            <a:endParaRPr kumimoji="1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anumBarunpen" panose="020B0503000000000000" pitchFamily="34" charset="-127"/>
              <a:ea typeface="NanumBarunpen" panose="020B0503000000000000" pitchFamily="34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75E27E6-858D-4ECB-B102-273B9A7CD7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6674" y="199693"/>
            <a:ext cx="3114851" cy="654271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8122D9D-632C-AE4F-B22D-FFE2AB2F3288}"/>
              </a:ext>
            </a:extLst>
          </p:cNvPr>
          <p:cNvSpPr txBox="1"/>
          <p:nvPr/>
        </p:nvSpPr>
        <p:spPr>
          <a:xfrm>
            <a:off x="1142087" y="1139411"/>
            <a:ext cx="2693200" cy="475078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700" b="1" dirty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NanumBarunpen" panose="020B0503000000000000" pitchFamily="34" charset="-127"/>
                <a:ea typeface="NanumBarunpen" panose="020B0503000000000000" pitchFamily="34" charset="-127"/>
              </a:rPr>
              <a:t>1.</a:t>
            </a:r>
            <a:r>
              <a:rPr kumimoji="1" lang="ko-KR" altLang="en-US" sz="1700" b="1" dirty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NanumBarunpen" panose="020B0503000000000000" pitchFamily="34" charset="-127"/>
                <a:ea typeface="NanumBarunpen" panose="020B0503000000000000" pitchFamily="34" charset="-127"/>
              </a:rPr>
              <a:t> </a:t>
            </a:r>
            <a:r>
              <a:rPr kumimoji="1" lang="ko-KR" altLang="en-US" sz="1700" b="1" dirty="0" err="1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NanumBarunpen" panose="020B0503000000000000" pitchFamily="34" charset="-127"/>
                <a:ea typeface="NanumBarunpen" panose="020B0503000000000000" pitchFamily="34" charset="-127"/>
              </a:rPr>
              <a:t>메인페이지</a:t>
            </a:r>
            <a:endParaRPr kumimoji="1" lang="en-US" altLang="ko-KR" sz="1700" b="1" dirty="0"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2.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</a:t>
            </a:r>
            <a:r>
              <a:rPr kumimoji="1" lang="ko-KR" altLang="en-US" sz="1700" b="1" dirty="0" err="1">
                <a:latin typeface="NanumBarunpen" panose="020B0503000000000000" pitchFamily="34" charset="-127"/>
                <a:ea typeface="NanumBarunpen" panose="020B0503000000000000" pitchFamily="34" charset="-127"/>
              </a:rPr>
              <a:t>메뉴바</a:t>
            </a:r>
            <a:endParaRPr kumimoji="1" lang="en-US" altLang="ko-KR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3.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로그인</a:t>
            </a:r>
            <a:endParaRPr kumimoji="1" lang="en-US" altLang="ko-KR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4.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</a:t>
            </a:r>
            <a:r>
              <a:rPr kumimoji="1" lang="ko-KR" altLang="en-US" sz="1700" b="1" dirty="0" err="1">
                <a:latin typeface="NanumBarunpen" panose="020B0503000000000000" pitchFamily="34" charset="-127"/>
                <a:ea typeface="NanumBarunpen" panose="020B0503000000000000" pitchFamily="34" charset="-127"/>
              </a:rPr>
              <a:t>헤어몰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회원가입</a:t>
            </a:r>
            <a:endParaRPr kumimoji="1" lang="en-US" altLang="ko-KR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5.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</a:t>
            </a:r>
            <a:r>
              <a:rPr kumimoji="1" lang="ko-KR" altLang="en-US" sz="1700" b="1" dirty="0" err="1">
                <a:latin typeface="NanumBarunpen" panose="020B0503000000000000" pitchFamily="34" charset="-127"/>
                <a:ea typeface="NanumBarunpen" panose="020B0503000000000000" pitchFamily="34" charset="-127"/>
              </a:rPr>
              <a:t>마이페이지</a:t>
            </a:r>
            <a:endParaRPr kumimoji="1" lang="en-US" altLang="ko-KR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6.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샵 둘러보기</a:t>
            </a:r>
            <a:endParaRPr kumimoji="1" lang="en-US" altLang="ko-KR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7.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지도</a:t>
            </a:r>
            <a:endParaRPr kumimoji="1" lang="en-US" altLang="ko-KR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8.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가게 상세 페이지</a:t>
            </a:r>
            <a:endParaRPr kumimoji="1" lang="en-US" altLang="ko-KR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9.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리뷰</a:t>
            </a:r>
            <a:endParaRPr kumimoji="1" lang="en-US" altLang="ko-KR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10.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헤어스타일 검색</a:t>
            </a:r>
            <a:endParaRPr kumimoji="1" lang="en-US" altLang="ko-KR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solidFill>
                  <a:srgbClr val="D200BE"/>
                </a:solidFill>
                <a:latin typeface="NanumBarunpen" panose="020B0503000000000000" pitchFamily="34" charset="-127"/>
                <a:ea typeface="NanumBarunpen" panose="020B0503000000000000" pitchFamily="34" charset="-127"/>
              </a:rPr>
              <a:t>11.</a:t>
            </a:r>
            <a:r>
              <a:rPr kumimoji="1" lang="ko-KR" altLang="en-US" sz="1700" b="1" dirty="0">
                <a:solidFill>
                  <a:srgbClr val="D200BE"/>
                </a:solidFill>
                <a:latin typeface="NanumBarunpen" panose="020B0503000000000000" pitchFamily="34" charset="-127"/>
                <a:ea typeface="NanumBarunpen" panose="020B0503000000000000" pitchFamily="34" charset="-127"/>
              </a:rPr>
              <a:t> 헤어스타일 체험</a:t>
            </a:r>
            <a:endParaRPr kumimoji="1" lang="en-US" altLang="ko-KR" sz="1700" b="1" dirty="0">
              <a:solidFill>
                <a:srgbClr val="D200BE"/>
              </a:solidFill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12.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</a:t>
            </a:r>
            <a:r>
              <a:rPr kumimoji="1" lang="ko-KR" altLang="en-US" sz="1700" b="1" dirty="0" err="1">
                <a:latin typeface="NanumBarunpen" panose="020B0503000000000000" pitchFamily="34" charset="-127"/>
                <a:ea typeface="NanumBarunpen" panose="020B0503000000000000" pitchFamily="34" charset="-127"/>
              </a:rPr>
              <a:t>오픈채팅</a:t>
            </a:r>
            <a:endParaRPr kumimoji="1" lang="ko-KR" altLang="en-US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3095A8A-975F-3748-9E6B-FFF1641FEA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2087" y="996265"/>
            <a:ext cx="2617112" cy="489393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C577C1C-3221-6241-8B9F-00D2FFD70506}"/>
              </a:ext>
            </a:extLst>
          </p:cNvPr>
          <p:cNvSpPr txBox="1"/>
          <p:nvPr/>
        </p:nvSpPr>
        <p:spPr>
          <a:xfrm>
            <a:off x="1294487" y="1291811"/>
            <a:ext cx="2693200" cy="514320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700" dirty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NanumBarunpen" panose="020B0503000000000000" pitchFamily="34" charset="-127"/>
                <a:ea typeface="NanumBarunpen" panose="020B0503000000000000" pitchFamily="34" charset="-127"/>
              </a:rPr>
              <a:t>1.</a:t>
            </a:r>
            <a:r>
              <a:rPr kumimoji="1" lang="ko-KR" altLang="en-US" sz="1700" dirty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NanumBarunpen" panose="020B0503000000000000" pitchFamily="34" charset="-127"/>
                <a:ea typeface="NanumBarunpen" panose="020B0503000000000000" pitchFamily="34" charset="-127"/>
              </a:rPr>
              <a:t> </a:t>
            </a:r>
            <a:r>
              <a:rPr kumimoji="1" lang="ko-KR" altLang="en-US" sz="1700" b="1" dirty="0" err="1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NanumBarunpen" panose="020B0503000000000000" pitchFamily="34" charset="-127"/>
                <a:ea typeface="NanumBarunpen" panose="020B0503000000000000" pitchFamily="34" charset="-127"/>
              </a:rPr>
              <a:t>메인페이지</a:t>
            </a:r>
            <a:endParaRPr kumimoji="1" lang="en-US" altLang="ko-KR" sz="1700" b="1" dirty="0"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2.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</a:t>
            </a:r>
            <a:r>
              <a:rPr kumimoji="1" lang="ko-KR" altLang="en-US" sz="1700" b="1" dirty="0" err="1">
                <a:latin typeface="NanumBarunpen" panose="020B0503000000000000" pitchFamily="34" charset="-127"/>
                <a:ea typeface="NanumBarunpen" panose="020B0503000000000000" pitchFamily="34" charset="-127"/>
              </a:rPr>
              <a:t>메뉴바</a:t>
            </a:r>
            <a:endParaRPr kumimoji="1" lang="en-US" altLang="ko-KR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3.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로그인</a:t>
            </a:r>
            <a:endParaRPr kumimoji="1" lang="en-US" altLang="ko-KR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4.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</a:t>
            </a:r>
            <a:r>
              <a:rPr kumimoji="1" lang="ko-KR" altLang="en-US" sz="1700" b="1" dirty="0" err="1">
                <a:latin typeface="NanumBarunpen" panose="020B0503000000000000" pitchFamily="34" charset="-127"/>
                <a:ea typeface="NanumBarunpen" panose="020B0503000000000000" pitchFamily="34" charset="-127"/>
              </a:rPr>
              <a:t>헤어몰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회원가입</a:t>
            </a:r>
            <a:endParaRPr kumimoji="1" lang="en-US" altLang="ko-KR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5.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</a:t>
            </a:r>
            <a:r>
              <a:rPr kumimoji="1" lang="ko-KR" altLang="en-US" sz="1700" b="1" dirty="0" err="1">
                <a:latin typeface="NanumBarunpen" panose="020B0503000000000000" pitchFamily="34" charset="-127"/>
                <a:ea typeface="NanumBarunpen" panose="020B0503000000000000" pitchFamily="34" charset="-127"/>
              </a:rPr>
              <a:t>마이페이지</a:t>
            </a:r>
            <a:endParaRPr kumimoji="1" lang="en-US" altLang="ko-KR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6.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샵 둘러보기</a:t>
            </a:r>
            <a:endParaRPr kumimoji="1" lang="en-US" altLang="ko-KR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7.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지도</a:t>
            </a:r>
            <a:endParaRPr kumimoji="1" lang="en-US" altLang="ko-KR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8.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가게 상세 페이지</a:t>
            </a:r>
            <a:endParaRPr kumimoji="1" lang="en-US" altLang="ko-KR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9.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미용실 채팅</a:t>
            </a:r>
            <a:endParaRPr kumimoji="1" lang="en-US" altLang="ko-KR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solidFill>
                  <a:srgbClr val="D200BE"/>
                </a:solidFill>
                <a:latin typeface="NanumBarunpen" panose="020B0503000000000000" pitchFamily="34" charset="-127"/>
                <a:ea typeface="NanumBarunpen" panose="020B0503000000000000" pitchFamily="34" charset="-127"/>
              </a:rPr>
              <a:t>10.</a:t>
            </a:r>
            <a:r>
              <a:rPr kumimoji="1" lang="ko-KR" altLang="en-US" sz="1700" b="1" dirty="0">
                <a:solidFill>
                  <a:srgbClr val="D200BE"/>
                </a:solidFill>
                <a:latin typeface="NanumBarunpen" panose="020B0503000000000000" pitchFamily="34" charset="-127"/>
                <a:ea typeface="NanumBarunpen" panose="020B0503000000000000" pitchFamily="34" charset="-127"/>
              </a:rPr>
              <a:t> 리뷰</a:t>
            </a:r>
            <a:endParaRPr kumimoji="1" lang="en-US" altLang="ko-KR" sz="1700" b="1" dirty="0">
              <a:solidFill>
                <a:srgbClr val="D200BE"/>
              </a:solidFill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11.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헤어스타일 검색</a:t>
            </a:r>
            <a:endParaRPr kumimoji="1" lang="en-US" altLang="ko-KR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12.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헤어스타일 체험</a:t>
            </a:r>
            <a:endParaRPr kumimoji="1" lang="en-US" altLang="ko-KR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13.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</a:t>
            </a:r>
            <a:r>
              <a:rPr kumimoji="1" lang="ko-KR" altLang="en-US" sz="1700" b="1" dirty="0" err="1">
                <a:latin typeface="NanumBarunpen" panose="020B0503000000000000" pitchFamily="34" charset="-127"/>
                <a:ea typeface="NanumBarunpen" panose="020B0503000000000000" pitchFamily="34" charset="-127"/>
              </a:rPr>
              <a:t>오픈채팅</a:t>
            </a:r>
            <a:endParaRPr kumimoji="1" lang="ko-KR" altLang="en-US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BD70DDC-F1D5-3242-B445-B5DA7794AC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9999" y="4753610"/>
            <a:ext cx="2108200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6623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0535A2A2-15C0-C349-9624-2E74F1AA1FAF}"/>
              </a:ext>
            </a:extLst>
          </p:cNvPr>
          <p:cNvCxnSpPr>
            <a:cxnSpLocks/>
          </p:cNvCxnSpPr>
          <p:nvPr/>
        </p:nvCxnSpPr>
        <p:spPr>
          <a:xfrm>
            <a:off x="871538" y="399749"/>
            <a:ext cx="0" cy="6486525"/>
          </a:xfrm>
          <a:prstGeom prst="straightConnector1">
            <a:avLst/>
          </a:prstGeom>
          <a:ln w="127000">
            <a:solidFill>
              <a:srgbClr val="D200BE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한쪽 모서리는 잘리고 다른 쪽 모서리는 둥근 사각형 4">
            <a:extLst>
              <a:ext uri="{FF2B5EF4-FFF2-40B4-BE49-F238E27FC236}">
                <a16:creationId xmlns:a16="http://schemas.microsoft.com/office/drawing/2014/main" id="{19FB3668-F174-7247-9326-A82765B5755A}"/>
              </a:ext>
            </a:extLst>
          </p:cNvPr>
          <p:cNvSpPr/>
          <p:nvPr/>
        </p:nvSpPr>
        <p:spPr>
          <a:xfrm flipV="1">
            <a:off x="0" y="28274"/>
            <a:ext cx="3871913" cy="742950"/>
          </a:xfrm>
          <a:prstGeom prst="snipRoundRect">
            <a:avLst>
              <a:gd name="adj1" fmla="val 50000"/>
              <a:gd name="adj2" fmla="val 50000"/>
            </a:avLst>
          </a:prstGeom>
          <a:solidFill>
            <a:srgbClr val="D200BE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BAE862E-7387-F349-8B32-844B7703A625}"/>
              </a:ext>
            </a:extLst>
          </p:cNvPr>
          <p:cNvSpPr txBox="1"/>
          <p:nvPr/>
        </p:nvSpPr>
        <p:spPr>
          <a:xfrm>
            <a:off x="8375386" y="2387578"/>
            <a:ext cx="3536528" cy="2232548"/>
          </a:xfrm>
          <a:prstGeom prst="rect">
            <a:avLst/>
          </a:prstGeom>
          <a:noFill/>
          <a:ln>
            <a:solidFill>
              <a:srgbClr val="D200BE"/>
            </a:solidFill>
          </a:ln>
        </p:spPr>
        <p:txBody>
          <a:bodyPr wrap="square" rtlCol="0">
            <a:noAutofit/>
          </a:bodyPr>
          <a:lstStyle/>
          <a:p>
            <a:pPr lvl="0">
              <a:defRPr/>
            </a:pPr>
            <a:r>
              <a:rPr kumimoji="1" lang="en-US" altLang="ko-KR" sz="2000" dirty="0">
                <a:solidFill>
                  <a:prstClr val="black"/>
                </a:solidFill>
                <a:latin typeface="NanumBarunpen" panose="020B0503000000000000" pitchFamily="34" charset="-127"/>
                <a:ea typeface="NanumBarunpen" panose="020B0503000000000000" pitchFamily="34" charset="-127"/>
              </a:rPr>
              <a:t>WOMAN</a:t>
            </a:r>
          </a:p>
          <a:p>
            <a:pPr lvl="0">
              <a:defRPr/>
            </a:pPr>
            <a:endParaRPr kumimoji="1" lang="en-US" altLang="ko-KR" sz="2000" dirty="0">
              <a:solidFill>
                <a:prstClr val="black"/>
              </a:solidFill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ko-KR" sz="2000" dirty="0">
                <a:solidFill>
                  <a:prstClr val="black"/>
                </a:solidFill>
                <a:latin typeface="NanumBarunpen" panose="020B0503000000000000" pitchFamily="34" charset="-127"/>
                <a:ea typeface="NanumBarunpen" panose="020B0503000000000000" pitchFamily="34" charset="-127"/>
              </a:rPr>
              <a:t>MAN/WOMAN</a:t>
            </a:r>
            <a:r>
              <a:rPr lang="ko-KR" altLang="en-US" sz="2000" dirty="0">
                <a:solidFill>
                  <a:prstClr val="black"/>
                </a:solidFill>
                <a:latin typeface="NanumBarunpen" panose="020B0503000000000000" pitchFamily="34" charset="-127"/>
                <a:ea typeface="NanumBarunpen" panose="020B0503000000000000" pitchFamily="34" charset="-127"/>
              </a:rPr>
              <a:t> 버튼으로 </a:t>
            </a:r>
            <a:endParaRPr lang="en-US" altLang="ko-KR" sz="2000" dirty="0">
              <a:solidFill>
                <a:prstClr val="black"/>
              </a:solidFill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 lvl="0">
              <a:defRPr/>
            </a:pPr>
            <a:r>
              <a:rPr lang="ko-KR" altLang="en-US" sz="2000" dirty="0">
                <a:solidFill>
                  <a:prstClr val="black"/>
                </a:solidFill>
                <a:latin typeface="NanumBarunpen" panose="020B0503000000000000" pitchFamily="34" charset="-127"/>
                <a:ea typeface="NanumBarunpen" panose="020B0503000000000000" pitchFamily="34" charset="-127"/>
              </a:rPr>
              <a:t>   남녀 헤어스타일 변경가능</a:t>
            </a:r>
            <a:endParaRPr lang="en-US" altLang="ko-KR" sz="2000" dirty="0">
              <a:solidFill>
                <a:prstClr val="black"/>
              </a:solidFill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 lvl="0">
              <a:defRPr/>
            </a:pPr>
            <a:endParaRPr kumimoji="1" lang="en-US" altLang="ko-KR" sz="2000" dirty="0">
              <a:solidFill>
                <a:prstClr val="black"/>
              </a:solidFill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kumimoji="1" lang="ko-KR" altLang="en-US" sz="2000" dirty="0">
                <a:solidFill>
                  <a:prstClr val="black"/>
                </a:solidFill>
                <a:latin typeface="NanumBarunpen" panose="020B0503000000000000" pitchFamily="34" charset="-127"/>
                <a:ea typeface="NanumBarunpen" panose="020B0503000000000000" pitchFamily="34" charset="-127"/>
              </a:rPr>
              <a:t>해당 성별 헤어스타일 목록이 나옴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5F85BE-87E2-2C42-ABF8-D8E2D801AB66}"/>
              </a:ext>
            </a:extLst>
          </p:cNvPr>
          <p:cNvSpPr txBox="1"/>
          <p:nvPr/>
        </p:nvSpPr>
        <p:spPr>
          <a:xfrm>
            <a:off x="1375175" y="199694"/>
            <a:ext cx="16287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anumBarunpen" panose="020B0503000000000000" pitchFamily="34" charset="-127"/>
                <a:ea typeface="NanumBarunpen" panose="020B0503000000000000" pitchFamily="34" charset="-127"/>
                <a:cs typeface="+mn-cs"/>
              </a:rPr>
              <a:t>Activity 10</a:t>
            </a:r>
            <a:endParaRPr kumimoji="1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anumBarunpen" panose="020B0503000000000000" pitchFamily="34" charset="-127"/>
              <a:ea typeface="NanumBarunpen" panose="020B0503000000000000" pitchFamily="34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3AC9605-6933-4FDE-A9DF-B2116445C0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7052" y="255882"/>
            <a:ext cx="3082620" cy="6342658"/>
          </a:xfrm>
          <a:prstGeom prst="rect">
            <a:avLst/>
          </a:prstGeom>
        </p:spPr>
      </p:pic>
      <p:pic>
        <p:nvPicPr>
          <p:cNvPr id="3073" name="Picture 1" descr="page1image9423088">
            <a:extLst>
              <a:ext uri="{FF2B5EF4-FFF2-40B4-BE49-F238E27FC236}">
                <a16:creationId xmlns:a16="http://schemas.microsoft.com/office/drawing/2014/main" id="{DAE8861C-352A-914A-8D20-3DF2305EA7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7052" y="255882"/>
            <a:ext cx="3139674" cy="6602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C9614A0-BF18-0144-A035-CE29C5E94A3F}"/>
              </a:ext>
            </a:extLst>
          </p:cNvPr>
          <p:cNvSpPr txBox="1"/>
          <p:nvPr/>
        </p:nvSpPr>
        <p:spPr>
          <a:xfrm>
            <a:off x="1142087" y="1139411"/>
            <a:ext cx="2693200" cy="514320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700" dirty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NanumBarunpen" panose="020B0503000000000000" pitchFamily="34" charset="-127"/>
                <a:ea typeface="NanumBarunpen" panose="020B0503000000000000" pitchFamily="34" charset="-127"/>
              </a:rPr>
              <a:t>1.</a:t>
            </a:r>
            <a:r>
              <a:rPr kumimoji="1" lang="ko-KR" altLang="en-US" sz="1700" dirty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NanumBarunpen" panose="020B0503000000000000" pitchFamily="34" charset="-127"/>
                <a:ea typeface="NanumBarunpen" panose="020B0503000000000000" pitchFamily="34" charset="-127"/>
              </a:rPr>
              <a:t> </a:t>
            </a:r>
            <a:r>
              <a:rPr kumimoji="1" lang="ko-KR" altLang="en-US" sz="1700" b="1" dirty="0" err="1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NanumBarunpen" panose="020B0503000000000000" pitchFamily="34" charset="-127"/>
                <a:ea typeface="NanumBarunpen" panose="020B0503000000000000" pitchFamily="34" charset="-127"/>
              </a:rPr>
              <a:t>메인페이지</a:t>
            </a:r>
            <a:endParaRPr kumimoji="1" lang="en-US" altLang="ko-KR" sz="1700" b="1" dirty="0"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2.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</a:t>
            </a:r>
            <a:r>
              <a:rPr kumimoji="1" lang="ko-KR" altLang="en-US" sz="1700" b="1" dirty="0" err="1">
                <a:latin typeface="NanumBarunpen" panose="020B0503000000000000" pitchFamily="34" charset="-127"/>
                <a:ea typeface="NanumBarunpen" panose="020B0503000000000000" pitchFamily="34" charset="-127"/>
              </a:rPr>
              <a:t>메뉴바</a:t>
            </a:r>
            <a:endParaRPr kumimoji="1" lang="en-US" altLang="ko-KR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3.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로그인</a:t>
            </a:r>
            <a:endParaRPr kumimoji="1" lang="en-US" altLang="ko-KR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4.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</a:t>
            </a:r>
            <a:r>
              <a:rPr kumimoji="1" lang="ko-KR" altLang="en-US" sz="1700" b="1" dirty="0" err="1">
                <a:latin typeface="NanumBarunpen" panose="020B0503000000000000" pitchFamily="34" charset="-127"/>
                <a:ea typeface="NanumBarunpen" panose="020B0503000000000000" pitchFamily="34" charset="-127"/>
              </a:rPr>
              <a:t>헤어몰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회원가입</a:t>
            </a:r>
            <a:endParaRPr kumimoji="1" lang="en-US" altLang="ko-KR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5.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</a:t>
            </a:r>
            <a:r>
              <a:rPr kumimoji="1" lang="ko-KR" altLang="en-US" sz="1700" b="1" dirty="0" err="1">
                <a:latin typeface="NanumBarunpen" panose="020B0503000000000000" pitchFamily="34" charset="-127"/>
                <a:ea typeface="NanumBarunpen" panose="020B0503000000000000" pitchFamily="34" charset="-127"/>
              </a:rPr>
              <a:t>마이페이지</a:t>
            </a:r>
            <a:endParaRPr kumimoji="1" lang="en-US" altLang="ko-KR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6.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샵 둘러보기</a:t>
            </a:r>
            <a:endParaRPr kumimoji="1" lang="en-US" altLang="ko-KR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7.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지도</a:t>
            </a:r>
            <a:endParaRPr kumimoji="1" lang="en-US" altLang="ko-KR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8.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가게 상세 페이지</a:t>
            </a:r>
            <a:endParaRPr kumimoji="1" lang="en-US" altLang="ko-KR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9.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미용실 채팅</a:t>
            </a:r>
            <a:endParaRPr kumimoji="1" lang="en-US" altLang="ko-KR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10.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리뷰</a:t>
            </a:r>
            <a:endParaRPr kumimoji="1" lang="en-US" altLang="ko-KR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solidFill>
                  <a:srgbClr val="D200BE"/>
                </a:solidFill>
                <a:latin typeface="NanumBarunpen" panose="020B0503000000000000" pitchFamily="34" charset="-127"/>
                <a:ea typeface="NanumBarunpen" panose="020B0503000000000000" pitchFamily="34" charset="-127"/>
              </a:rPr>
              <a:t>11.</a:t>
            </a:r>
            <a:r>
              <a:rPr kumimoji="1" lang="ko-KR" altLang="en-US" sz="1700" b="1" dirty="0">
                <a:solidFill>
                  <a:srgbClr val="D200BE"/>
                </a:solidFill>
                <a:latin typeface="NanumBarunpen" panose="020B0503000000000000" pitchFamily="34" charset="-127"/>
                <a:ea typeface="NanumBarunpen" panose="020B0503000000000000" pitchFamily="34" charset="-127"/>
              </a:rPr>
              <a:t> 헤어스타일 검색</a:t>
            </a:r>
            <a:endParaRPr kumimoji="1" lang="en-US" altLang="ko-KR" sz="1700" b="1" dirty="0">
              <a:solidFill>
                <a:srgbClr val="D200BE"/>
              </a:solidFill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12.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헤어스타일 체험</a:t>
            </a:r>
            <a:endParaRPr kumimoji="1" lang="en-US" altLang="ko-KR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13.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</a:t>
            </a:r>
            <a:r>
              <a:rPr kumimoji="1" lang="ko-KR" altLang="en-US" sz="1700" b="1" dirty="0" err="1">
                <a:latin typeface="NanumBarunpen" panose="020B0503000000000000" pitchFamily="34" charset="-127"/>
                <a:ea typeface="NanumBarunpen" panose="020B0503000000000000" pitchFamily="34" charset="-127"/>
              </a:rPr>
              <a:t>오픈채팅</a:t>
            </a:r>
            <a:endParaRPr kumimoji="1" lang="ko-KR" altLang="en-US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</p:txBody>
      </p:sp>
      <p:pic>
        <p:nvPicPr>
          <p:cNvPr id="9" name="그래픽 8" descr="커서">
            <a:extLst>
              <a:ext uri="{FF2B5EF4-FFF2-40B4-BE49-F238E27FC236}">
                <a16:creationId xmlns:a16="http://schemas.microsoft.com/office/drawing/2014/main" id="{C2A2DEC3-F21B-2F46-A078-7892903FAA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717505">
            <a:off x="5896674" y="226661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5615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0535A2A2-15C0-C349-9624-2E74F1AA1FAF}"/>
              </a:ext>
            </a:extLst>
          </p:cNvPr>
          <p:cNvCxnSpPr>
            <a:cxnSpLocks/>
          </p:cNvCxnSpPr>
          <p:nvPr/>
        </p:nvCxnSpPr>
        <p:spPr>
          <a:xfrm>
            <a:off x="871538" y="399749"/>
            <a:ext cx="0" cy="6486525"/>
          </a:xfrm>
          <a:prstGeom prst="straightConnector1">
            <a:avLst/>
          </a:prstGeom>
          <a:ln w="127000">
            <a:solidFill>
              <a:srgbClr val="D200BE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한쪽 모서리는 잘리고 다른 쪽 모서리는 둥근 사각형 4">
            <a:extLst>
              <a:ext uri="{FF2B5EF4-FFF2-40B4-BE49-F238E27FC236}">
                <a16:creationId xmlns:a16="http://schemas.microsoft.com/office/drawing/2014/main" id="{19FB3668-F174-7247-9326-A82765B5755A}"/>
              </a:ext>
            </a:extLst>
          </p:cNvPr>
          <p:cNvSpPr/>
          <p:nvPr/>
        </p:nvSpPr>
        <p:spPr>
          <a:xfrm flipV="1">
            <a:off x="0" y="0"/>
            <a:ext cx="3871913" cy="742950"/>
          </a:xfrm>
          <a:prstGeom prst="snipRoundRect">
            <a:avLst>
              <a:gd name="adj1" fmla="val 50000"/>
              <a:gd name="adj2" fmla="val 50000"/>
            </a:avLst>
          </a:prstGeom>
          <a:solidFill>
            <a:srgbClr val="D200BE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BAE862E-7387-F349-8B32-844B7703A625}"/>
              </a:ext>
            </a:extLst>
          </p:cNvPr>
          <p:cNvSpPr txBox="1"/>
          <p:nvPr/>
        </p:nvSpPr>
        <p:spPr>
          <a:xfrm>
            <a:off x="8301600" y="1695601"/>
            <a:ext cx="3555120" cy="1733400"/>
          </a:xfrm>
          <a:prstGeom prst="rect">
            <a:avLst/>
          </a:prstGeom>
          <a:noFill/>
          <a:ln>
            <a:solidFill>
              <a:srgbClr val="D200BE"/>
            </a:solidFill>
          </a:ln>
        </p:spPr>
        <p:txBody>
          <a:bodyPr wrap="square" rtlCol="0">
            <a:noAutofit/>
          </a:bodyPr>
          <a:lstStyle/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1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Barunpen" panose="020B0503000000000000" pitchFamily="34" charset="-127"/>
                <a:ea typeface="NanumBarunpen" panose="020B0503000000000000" pitchFamily="34" charset="-127"/>
                <a:cs typeface="+mn-cs"/>
              </a:rPr>
              <a:t>Man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Barunpen" panose="020B0503000000000000" pitchFamily="34" charset="-127"/>
              <a:ea typeface="NanumBarunpen" panose="020B0503000000000000" pitchFamily="34" charset="-127"/>
              <a:cs typeface="+mn-cs"/>
            </a:endParaRP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kumimoji="1" lang="ko-KR" altLang="en-US" sz="2000" dirty="0">
                <a:solidFill>
                  <a:prstClr val="black"/>
                </a:solidFill>
                <a:latin typeface="NanumBarunpen" panose="020B0503000000000000" pitchFamily="34" charset="-127"/>
                <a:ea typeface="NanumBarunpen" panose="020B0503000000000000" pitchFamily="34" charset="-127"/>
              </a:rPr>
              <a:t>헤어스타일 텍스트 </a:t>
            </a:r>
            <a:r>
              <a:rPr kumimoji="1" lang="ko-KR" altLang="en-US" sz="2000" dirty="0" err="1">
                <a:solidFill>
                  <a:prstClr val="black"/>
                </a:solidFill>
                <a:latin typeface="NanumBarunpen" panose="020B0503000000000000" pitchFamily="34" charset="-127"/>
                <a:ea typeface="NanumBarunpen" panose="020B0503000000000000" pitchFamily="34" charset="-127"/>
              </a:rPr>
              <a:t>클릭시</a:t>
            </a:r>
            <a:r>
              <a:rPr kumimoji="1" lang="ko-KR" altLang="en-US" sz="2000" dirty="0">
                <a:solidFill>
                  <a:prstClr val="black"/>
                </a:solidFill>
                <a:latin typeface="NanumBarunpen" panose="020B0503000000000000" pitchFamily="34" charset="-127"/>
                <a:ea typeface="NanumBarunpen" panose="020B0503000000000000" pitchFamily="34" charset="-127"/>
              </a:rPr>
              <a:t> 하단부에 그에 해당하는 헤어스타일 나옴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Barunpen" panose="020B0503000000000000" pitchFamily="34" charset="-127"/>
              <a:ea typeface="NanumBarunpen" panose="020B0503000000000000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5F85BE-87E2-2C42-ABF8-D8E2D801AB66}"/>
              </a:ext>
            </a:extLst>
          </p:cNvPr>
          <p:cNvSpPr txBox="1"/>
          <p:nvPr/>
        </p:nvSpPr>
        <p:spPr>
          <a:xfrm>
            <a:off x="1375175" y="199694"/>
            <a:ext cx="16287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anumBarunpen" panose="020B0503000000000000" pitchFamily="34" charset="-127"/>
                <a:ea typeface="NanumBarunpen" panose="020B0503000000000000" pitchFamily="34" charset="-127"/>
                <a:cs typeface="+mn-cs"/>
              </a:rPr>
              <a:t>Activity 10</a:t>
            </a:r>
            <a:endParaRPr kumimoji="1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anumBarunpen" panose="020B0503000000000000" pitchFamily="34" charset="-127"/>
              <a:ea typeface="NanumBarunpen" panose="020B0503000000000000" pitchFamily="34" charset="-127"/>
              <a:cs typeface="+mn-cs"/>
            </a:endParaRPr>
          </a:p>
        </p:txBody>
      </p:sp>
      <p:pic>
        <p:nvPicPr>
          <p:cNvPr id="2049" name="Picture 1" descr="page1image9421632">
            <a:extLst>
              <a:ext uri="{FF2B5EF4-FFF2-40B4-BE49-F238E27FC236}">
                <a16:creationId xmlns:a16="http://schemas.microsoft.com/office/drawing/2014/main" id="{C9AFDFEA-F12B-5C43-8B85-C04A52560A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5143" y="0"/>
            <a:ext cx="3275944" cy="6822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래픽 6" descr="커서">
            <a:extLst>
              <a:ext uri="{FF2B5EF4-FFF2-40B4-BE49-F238E27FC236}">
                <a16:creationId xmlns:a16="http://schemas.microsoft.com/office/drawing/2014/main" id="{12141BD9-35E0-1046-A4DC-23765EC19C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5717505">
            <a:off x="4951945" y="2683961"/>
            <a:ext cx="914400" cy="914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8777D07-1009-1F4E-B37F-45F5DBC405EE}"/>
              </a:ext>
            </a:extLst>
          </p:cNvPr>
          <p:cNvSpPr txBox="1"/>
          <p:nvPr/>
        </p:nvSpPr>
        <p:spPr>
          <a:xfrm>
            <a:off x="1142087" y="1139411"/>
            <a:ext cx="2693200" cy="475078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700" b="1" dirty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NanumBarunpen" panose="020B0503000000000000" pitchFamily="34" charset="-127"/>
                <a:ea typeface="NanumBarunpen" panose="020B0503000000000000" pitchFamily="34" charset="-127"/>
              </a:rPr>
              <a:t>1.</a:t>
            </a:r>
            <a:r>
              <a:rPr kumimoji="1" lang="ko-KR" altLang="en-US" sz="1700" b="1" dirty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NanumBarunpen" panose="020B0503000000000000" pitchFamily="34" charset="-127"/>
                <a:ea typeface="NanumBarunpen" panose="020B0503000000000000" pitchFamily="34" charset="-127"/>
              </a:rPr>
              <a:t> </a:t>
            </a:r>
            <a:r>
              <a:rPr kumimoji="1" lang="ko-KR" altLang="en-US" sz="1700" b="1" dirty="0" err="1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NanumBarunpen" panose="020B0503000000000000" pitchFamily="34" charset="-127"/>
                <a:ea typeface="NanumBarunpen" panose="020B0503000000000000" pitchFamily="34" charset="-127"/>
              </a:rPr>
              <a:t>메인페이지</a:t>
            </a:r>
            <a:endParaRPr kumimoji="1" lang="en-US" altLang="ko-KR" sz="1700" b="1" dirty="0"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2.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</a:t>
            </a:r>
            <a:r>
              <a:rPr kumimoji="1" lang="ko-KR" altLang="en-US" sz="1700" b="1" dirty="0" err="1">
                <a:latin typeface="NanumBarunpen" panose="020B0503000000000000" pitchFamily="34" charset="-127"/>
                <a:ea typeface="NanumBarunpen" panose="020B0503000000000000" pitchFamily="34" charset="-127"/>
              </a:rPr>
              <a:t>메뉴바</a:t>
            </a:r>
            <a:endParaRPr kumimoji="1" lang="en-US" altLang="ko-KR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3.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로그인</a:t>
            </a:r>
            <a:endParaRPr kumimoji="1" lang="en-US" altLang="ko-KR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4.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</a:t>
            </a:r>
            <a:r>
              <a:rPr kumimoji="1" lang="ko-KR" altLang="en-US" sz="1700" b="1" dirty="0" err="1">
                <a:latin typeface="NanumBarunpen" panose="020B0503000000000000" pitchFamily="34" charset="-127"/>
                <a:ea typeface="NanumBarunpen" panose="020B0503000000000000" pitchFamily="34" charset="-127"/>
              </a:rPr>
              <a:t>헤어몰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회원가입</a:t>
            </a:r>
            <a:endParaRPr kumimoji="1" lang="en-US" altLang="ko-KR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5.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</a:t>
            </a:r>
            <a:r>
              <a:rPr kumimoji="1" lang="ko-KR" altLang="en-US" sz="1700" b="1" dirty="0" err="1">
                <a:latin typeface="NanumBarunpen" panose="020B0503000000000000" pitchFamily="34" charset="-127"/>
                <a:ea typeface="NanumBarunpen" panose="020B0503000000000000" pitchFamily="34" charset="-127"/>
              </a:rPr>
              <a:t>마이페이지</a:t>
            </a:r>
            <a:endParaRPr kumimoji="1" lang="en-US" altLang="ko-KR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6.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샵 둘러보기</a:t>
            </a:r>
            <a:endParaRPr kumimoji="1" lang="en-US" altLang="ko-KR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7.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지도</a:t>
            </a:r>
            <a:endParaRPr kumimoji="1" lang="en-US" altLang="ko-KR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8.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가게 상세 페이지</a:t>
            </a:r>
            <a:endParaRPr kumimoji="1" lang="en-US" altLang="ko-KR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9.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리뷰</a:t>
            </a:r>
            <a:endParaRPr kumimoji="1" lang="en-US" altLang="ko-KR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10.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헤어스타일 검색</a:t>
            </a:r>
            <a:endParaRPr kumimoji="1" lang="en-US" altLang="ko-KR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solidFill>
                  <a:srgbClr val="D200BE"/>
                </a:solidFill>
                <a:latin typeface="NanumBarunpen" panose="020B0503000000000000" pitchFamily="34" charset="-127"/>
                <a:ea typeface="NanumBarunpen" panose="020B0503000000000000" pitchFamily="34" charset="-127"/>
              </a:rPr>
              <a:t>11.</a:t>
            </a:r>
            <a:r>
              <a:rPr kumimoji="1" lang="ko-KR" altLang="en-US" sz="1700" b="1" dirty="0">
                <a:solidFill>
                  <a:srgbClr val="D200BE"/>
                </a:solidFill>
                <a:latin typeface="NanumBarunpen" panose="020B0503000000000000" pitchFamily="34" charset="-127"/>
                <a:ea typeface="NanumBarunpen" panose="020B0503000000000000" pitchFamily="34" charset="-127"/>
              </a:rPr>
              <a:t> 헤어스타일 체험</a:t>
            </a:r>
            <a:endParaRPr kumimoji="1" lang="en-US" altLang="ko-KR" sz="1700" b="1" dirty="0">
              <a:solidFill>
                <a:srgbClr val="D200BE"/>
              </a:solidFill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12.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</a:t>
            </a:r>
            <a:r>
              <a:rPr kumimoji="1" lang="ko-KR" altLang="en-US" sz="1700" b="1" dirty="0" err="1">
                <a:latin typeface="NanumBarunpen" panose="020B0503000000000000" pitchFamily="34" charset="-127"/>
                <a:ea typeface="NanumBarunpen" panose="020B0503000000000000" pitchFamily="34" charset="-127"/>
              </a:rPr>
              <a:t>오픈채팅</a:t>
            </a:r>
            <a:endParaRPr kumimoji="1" lang="ko-KR" altLang="en-US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92EE596-9535-0047-A741-C08AA118D1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2087" y="996265"/>
            <a:ext cx="2617112" cy="489393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669F6CF-262B-0341-B2DE-F63A5F189ECC}"/>
              </a:ext>
            </a:extLst>
          </p:cNvPr>
          <p:cNvSpPr txBox="1"/>
          <p:nvPr/>
        </p:nvSpPr>
        <p:spPr>
          <a:xfrm>
            <a:off x="1294487" y="1291811"/>
            <a:ext cx="2693200" cy="514320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700" dirty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NanumBarunpen" panose="020B0503000000000000" pitchFamily="34" charset="-127"/>
                <a:ea typeface="NanumBarunpen" panose="020B0503000000000000" pitchFamily="34" charset="-127"/>
              </a:rPr>
              <a:t>1.</a:t>
            </a:r>
            <a:r>
              <a:rPr kumimoji="1" lang="ko-KR" altLang="en-US" sz="1700" dirty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NanumBarunpen" panose="020B0503000000000000" pitchFamily="34" charset="-127"/>
                <a:ea typeface="NanumBarunpen" panose="020B0503000000000000" pitchFamily="34" charset="-127"/>
              </a:rPr>
              <a:t> </a:t>
            </a:r>
            <a:r>
              <a:rPr kumimoji="1" lang="ko-KR" altLang="en-US" sz="1700" b="1" dirty="0" err="1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NanumBarunpen" panose="020B0503000000000000" pitchFamily="34" charset="-127"/>
                <a:ea typeface="NanumBarunpen" panose="020B0503000000000000" pitchFamily="34" charset="-127"/>
              </a:rPr>
              <a:t>메인페이지</a:t>
            </a:r>
            <a:endParaRPr kumimoji="1" lang="en-US" altLang="ko-KR" sz="1700" b="1" dirty="0"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2.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</a:t>
            </a:r>
            <a:r>
              <a:rPr kumimoji="1" lang="ko-KR" altLang="en-US" sz="1700" b="1" dirty="0" err="1">
                <a:latin typeface="NanumBarunpen" panose="020B0503000000000000" pitchFamily="34" charset="-127"/>
                <a:ea typeface="NanumBarunpen" panose="020B0503000000000000" pitchFamily="34" charset="-127"/>
              </a:rPr>
              <a:t>메뉴바</a:t>
            </a:r>
            <a:endParaRPr kumimoji="1" lang="en-US" altLang="ko-KR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3.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로그인</a:t>
            </a:r>
            <a:endParaRPr kumimoji="1" lang="en-US" altLang="ko-KR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4.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</a:t>
            </a:r>
            <a:r>
              <a:rPr kumimoji="1" lang="ko-KR" altLang="en-US" sz="1700" b="1" dirty="0" err="1">
                <a:latin typeface="NanumBarunpen" panose="020B0503000000000000" pitchFamily="34" charset="-127"/>
                <a:ea typeface="NanumBarunpen" panose="020B0503000000000000" pitchFamily="34" charset="-127"/>
              </a:rPr>
              <a:t>헤어몰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회원가입</a:t>
            </a:r>
            <a:endParaRPr kumimoji="1" lang="en-US" altLang="ko-KR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5.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</a:t>
            </a:r>
            <a:r>
              <a:rPr kumimoji="1" lang="ko-KR" altLang="en-US" sz="1700" b="1" dirty="0" err="1">
                <a:latin typeface="NanumBarunpen" panose="020B0503000000000000" pitchFamily="34" charset="-127"/>
                <a:ea typeface="NanumBarunpen" panose="020B0503000000000000" pitchFamily="34" charset="-127"/>
              </a:rPr>
              <a:t>마이페이지</a:t>
            </a:r>
            <a:endParaRPr kumimoji="1" lang="en-US" altLang="ko-KR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6.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샵 둘러보기</a:t>
            </a:r>
            <a:endParaRPr kumimoji="1" lang="en-US" altLang="ko-KR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7.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지도</a:t>
            </a:r>
            <a:endParaRPr kumimoji="1" lang="en-US" altLang="ko-KR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8.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가게 상세 페이지</a:t>
            </a:r>
            <a:endParaRPr kumimoji="1" lang="en-US" altLang="ko-KR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9.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미용실 채팅</a:t>
            </a:r>
            <a:endParaRPr kumimoji="1" lang="en-US" altLang="ko-KR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10.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리뷰</a:t>
            </a:r>
            <a:endParaRPr kumimoji="1" lang="en-US" altLang="ko-KR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solidFill>
                  <a:srgbClr val="D200BE"/>
                </a:solidFill>
                <a:latin typeface="NanumBarunpen" panose="020B0503000000000000" pitchFamily="34" charset="-127"/>
                <a:ea typeface="NanumBarunpen" panose="020B0503000000000000" pitchFamily="34" charset="-127"/>
              </a:rPr>
              <a:t>11.</a:t>
            </a:r>
            <a:r>
              <a:rPr kumimoji="1" lang="ko-KR" altLang="en-US" sz="1700" b="1" dirty="0">
                <a:solidFill>
                  <a:srgbClr val="D200BE"/>
                </a:solidFill>
                <a:latin typeface="NanumBarunpen" panose="020B0503000000000000" pitchFamily="34" charset="-127"/>
                <a:ea typeface="NanumBarunpen" panose="020B0503000000000000" pitchFamily="34" charset="-127"/>
              </a:rPr>
              <a:t> 헤어스타일 검색</a:t>
            </a:r>
            <a:endParaRPr kumimoji="1" lang="en-US" altLang="ko-KR" sz="1700" b="1" dirty="0">
              <a:solidFill>
                <a:srgbClr val="D200BE"/>
              </a:solidFill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12.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헤어스타일 체험</a:t>
            </a:r>
            <a:endParaRPr kumimoji="1" lang="en-US" altLang="ko-KR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13.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</a:t>
            </a:r>
            <a:r>
              <a:rPr kumimoji="1" lang="ko-KR" altLang="en-US" sz="1700" b="1" dirty="0" err="1">
                <a:latin typeface="NanumBarunpen" panose="020B0503000000000000" pitchFamily="34" charset="-127"/>
                <a:ea typeface="NanumBarunpen" panose="020B0503000000000000" pitchFamily="34" charset="-127"/>
              </a:rPr>
              <a:t>오픈채팅</a:t>
            </a:r>
            <a:endParaRPr kumimoji="1" lang="ko-KR" altLang="en-US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595783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BABD17D-7A69-744B-A107-D8843EB53C81}"/>
              </a:ext>
            </a:extLst>
          </p:cNvPr>
          <p:cNvSpPr txBox="1"/>
          <p:nvPr/>
        </p:nvSpPr>
        <p:spPr>
          <a:xfrm>
            <a:off x="9461775" y="2441062"/>
            <a:ext cx="2682438" cy="1975875"/>
          </a:xfrm>
          <a:prstGeom prst="rect">
            <a:avLst/>
          </a:prstGeom>
          <a:noFill/>
          <a:ln>
            <a:solidFill>
              <a:srgbClr val="D200BE"/>
            </a:solidFill>
          </a:ln>
        </p:spPr>
        <p:txBody>
          <a:bodyPr wrap="square" rtlCol="0">
            <a:no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ko-KR" altLang="en-US" sz="2000" dirty="0"/>
              <a:t>스타일 체험해보기 </a:t>
            </a:r>
            <a:r>
              <a:rPr lang="ko-KR" altLang="en-US" sz="2000" dirty="0" err="1"/>
              <a:t>클릭시</a:t>
            </a:r>
            <a:r>
              <a:rPr lang="ko-KR" altLang="en-US" sz="2000" dirty="0"/>
              <a:t> 사진을 카메라 혹은 갤러리를 통해 한 장 가져옴</a:t>
            </a:r>
            <a:endParaRPr lang="en-US" altLang="ko-KR" sz="2000" dirty="0"/>
          </a:p>
          <a:p>
            <a:pPr lvl="0">
              <a:defRPr/>
            </a:pPr>
            <a:endParaRPr lang="en-US" altLang="ko-KR" sz="2000" dirty="0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0908F310-94A2-5749-AD4D-BBF5B8B89D25}"/>
              </a:ext>
            </a:extLst>
          </p:cNvPr>
          <p:cNvCxnSpPr>
            <a:cxnSpLocks/>
          </p:cNvCxnSpPr>
          <p:nvPr/>
        </p:nvCxnSpPr>
        <p:spPr>
          <a:xfrm>
            <a:off x="871538" y="399749"/>
            <a:ext cx="0" cy="6486525"/>
          </a:xfrm>
          <a:prstGeom prst="straightConnector1">
            <a:avLst/>
          </a:prstGeom>
          <a:ln w="127000">
            <a:solidFill>
              <a:srgbClr val="D200BE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한쪽 모서리는 잘리고 다른 쪽 모서리는 둥근 사각형 8">
            <a:extLst>
              <a:ext uri="{FF2B5EF4-FFF2-40B4-BE49-F238E27FC236}">
                <a16:creationId xmlns:a16="http://schemas.microsoft.com/office/drawing/2014/main" id="{E1CD2701-E98F-0648-B517-94E77E8EF8E2}"/>
              </a:ext>
            </a:extLst>
          </p:cNvPr>
          <p:cNvSpPr/>
          <p:nvPr/>
        </p:nvSpPr>
        <p:spPr>
          <a:xfrm flipV="1">
            <a:off x="0" y="28274"/>
            <a:ext cx="3871913" cy="742950"/>
          </a:xfrm>
          <a:prstGeom prst="snipRoundRect">
            <a:avLst>
              <a:gd name="adj1" fmla="val 50000"/>
              <a:gd name="adj2" fmla="val 50000"/>
            </a:avLst>
          </a:prstGeom>
          <a:solidFill>
            <a:srgbClr val="D200BE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4D0BC9-96E0-3E4B-AD9D-158A9A6A24C9}"/>
              </a:ext>
            </a:extLst>
          </p:cNvPr>
          <p:cNvSpPr txBox="1"/>
          <p:nvPr/>
        </p:nvSpPr>
        <p:spPr>
          <a:xfrm>
            <a:off x="1142087" y="1139411"/>
            <a:ext cx="2693200" cy="514320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700" dirty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NanumBarunpen" panose="020B0503000000000000" pitchFamily="34" charset="-127"/>
                <a:ea typeface="NanumBarunpen" panose="020B0503000000000000" pitchFamily="34" charset="-127"/>
              </a:rPr>
              <a:t>1.</a:t>
            </a:r>
            <a:r>
              <a:rPr kumimoji="1" lang="ko-KR" altLang="en-US" sz="1700" dirty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NanumBarunpen" panose="020B0503000000000000" pitchFamily="34" charset="-127"/>
                <a:ea typeface="NanumBarunpen" panose="020B0503000000000000" pitchFamily="34" charset="-127"/>
              </a:rPr>
              <a:t> </a:t>
            </a:r>
            <a:r>
              <a:rPr kumimoji="1" lang="ko-KR" altLang="en-US" sz="1700" b="1" dirty="0" err="1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NanumBarunpen" panose="020B0503000000000000" pitchFamily="34" charset="-127"/>
                <a:ea typeface="NanumBarunpen" panose="020B0503000000000000" pitchFamily="34" charset="-127"/>
              </a:rPr>
              <a:t>메인페이지</a:t>
            </a:r>
            <a:endParaRPr kumimoji="1" lang="en-US" altLang="ko-KR" sz="1700" b="1" dirty="0"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2.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</a:t>
            </a:r>
            <a:r>
              <a:rPr kumimoji="1" lang="ko-KR" altLang="en-US" sz="1700" b="1" dirty="0" err="1">
                <a:latin typeface="NanumBarunpen" panose="020B0503000000000000" pitchFamily="34" charset="-127"/>
                <a:ea typeface="NanumBarunpen" panose="020B0503000000000000" pitchFamily="34" charset="-127"/>
              </a:rPr>
              <a:t>메뉴바</a:t>
            </a:r>
            <a:endParaRPr kumimoji="1" lang="en-US" altLang="ko-KR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3.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로그인</a:t>
            </a:r>
            <a:endParaRPr kumimoji="1" lang="en-US" altLang="ko-KR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4.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</a:t>
            </a:r>
            <a:r>
              <a:rPr kumimoji="1" lang="ko-KR" altLang="en-US" sz="1700" b="1" dirty="0" err="1">
                <a:latin typeface="NanumBarunpen" panose="020B0503000000000000" pitchFamily="34" charset="-127"/>
                <a:ea typeface="NanumBarunpen" panose="020B0503000000000000" pitchFamily="34" charset="-127"/>
              </a:rPr>
              <a:t>헤어몰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회원가입</a:t>
            </a:r>
            <a:endParaRPr kumimoji="1" lang="en-US" altLang="ko-KR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5.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</a:t>
            </a:r>
            <a:r>
              <a:rPr kumimoji="1" lang="ko-KR" altLang="en-US" sz="1700" b="1" dirty="0" err="1">
                <a:latin typeface="NanumBarunpen" panose="020B0503000000000000" pitchFamily="34" charset="-127"/>
                <a:ea typeface="NanumBarunpen" panose="020B0503000000000000" pitchFamily="34" charset="-127"/>
              </a:rPr>
              <a:t>마이페이지</a:t>
            </a:r>
            <a:endParaRPr kumimoji="1" lang="en-US" altLang="ko-KR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6.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샵 둘러보기</a:t>
            </a:r>
            <a:endParaRPr kumimoji="1" lang="en-US" altLang="ko-KR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7.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지도</a:t>
            </a:r>
            <a:endParaRPr kumimoji="1" lang="en-US" altLang="ko-KR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8.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가게 상세 페이지</a:t>
            </a:r>
            <a:endParaRPr kumimoji="1" lang="en-US" altLang="ko-KR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9.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미용실 채팅</a:t>
            </a:r>
            <a:endParaRPr kumimoji="1" lang="en-US" altLang="ko-KR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10.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리뷰</a:t>
            </a:r>
            <a:endParaRPr kumimoji="1" lang="en-US" altLang="ko-KR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solidFill>
                  <a:srgbClr val="D200BE"/>
                </a:solidFill>
                <a:latin typeface="NanumBarunpen" panose="020B0503000000000000" pitchFamily="34" charset="-127"/>
                <a:ea typeface="NanumBarunpen" panose="020B0503000000000000" pitchFamily="34" charset="-127"/>
              </a:rPr>
              <a:t>11.</a:t>
            </a:r>
            <a:r>
              <a:rPr kumimoji="1" lang="ko-KR" altLang="en-US" sz="1700" b="1" dirty="0">
                <a:solidFill>
                  <a:srgbClr val="D200BE"/>
                </a:solidFill>
                <a:latin typeface="NanumBarunpen" panose="020B0503000000000000" pitchFamily="34" charset="-127"/>
                <a:ea typeface="NanumBarunpen" panose="020B0503000000000000" pitchFamily="34" charset="-127"/>
              </a:rPr>
              <a:t> 헤어스타일 검색</a:t>
            </a:r>
            <a:endParaRPr kumimoji="1" lang="en-US" altLang="ko-KR" sz="1700" b="1" dirty="0">
              <a:solidFill>
                <a:srgbClr val="D200BE"/>
              </a:solidFill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12.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헤어스타일 체험</a:t>
            </a:r>
            <a:endParaRPr kumimoji="1" lang="en-US" altLang="ko-KR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13.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</a:t>
            </a:r>
            <a:r>
              <a:rPr kumimoji="1" lang="ko-KR" altLang="en-US" sz="1700" b="1" dirty="0" err="1">
                <a:latin typeface="NanumBarunpen" panose="020B0503000000000000" pitchFamily="34" charset="-127"/>
                <a:ea typeface="NanumBarunpen" panose="020B0503000000000000" pitchFamily="34" charset="-127"/>
              </a:rPr>
              <a:t>오픈채팅</a:t>
            </a:r>
            <a:endParaRPr kumimoji="1" lang="ko-KR" altLang="en-US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02900D-B801-D44E-B395-6247F56CE375}"/>
              </a:ext>
            </a:extLst>
          </p:cNvPr>
          <p:cNvSpPr txBox="1"/>
          <p:nvPr/>
        </p:nvSpPr>
        <p:spPr>
          <a:xfrm>
            <a:off x="1375175" y="199694"/>
            <a:ext cx="16287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anumBarunpen" panose="020B0503000000000000" pitchFamily="34" charset="-127"/>
                <a:ea typeface="NanumBarunpen" panose="020B0503000000000000" pitchFamily="34" charset="-127"/>
                <a:cs typeface="+mn-cs"/>
              </a:rPr>
              <a:t>Activity 11</a:t>
            </a:r>
            <a:endParaRPr kumimoji="1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anumBarunpen" panose="020B0503000000000000" pitchFamily="34" charset="-127"/>
              <a:ea typeface="NanumBarunpen" panose="020B0503000000000000" pitchFamily="34" charset="-127"/>
              <a:cs typeface="+mn-cs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D5580C4D-1F14-BE46-ACAB-1C6059705D15}"/>
              </a:ext>
            </a:extLst>
          </p:cNvPr>
          <p:cNvGrpSpPr/>
          <p:nvPr/>
        </p:nvGrpSpPr>
        <p:grpSpPr>
          <a:xfrm>
            <a:off x="3871912" y="399749"/>
            <a:ext cx="2693200" cy="5711262"/>
            <a:chOff x="4743451" y="-3589"/>
            <a:chExt cx="3275944" cy="6822378"/>
          </a:xfrm>
        </p:grpSpPr>
        <p:pic>
          <p:nvPicPr>
            <p:cNvPr id="13" name="Picture 1" descr="page1image9421632">
              <a:extLst>
                <a:ext uri="{FF2B5EF4-FFF2-40B4-BE49-F238E27FC236}">
                  <a16:creationId xmlns:a16="http://schemas.microsoft.com/office/drawing/2014/main" id="{128AE4AA-F427-474B-A9C0-9BB06A3987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43451" y="-3589"/>
              <a:ext cx="3275944" cy="68223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그래픽 13" descr="커서">
              <a:extLst>
                <a:ext uri="{FF2B5EF4-FFF2-40B4-BE49-F238E27FC236}">
                  <a16:creationId xmlns:a16="http://schemas.microsoft.com/office/drawing/2014/main" id="{DAB6A9A2-AD52-D64D-9285-8886A3B071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5717505">
              <a:off x="5141382" y="1825211"/>
              <a:ext cx="914400" cy="914400"/>
            </a:xfrm>
            <a:prstGeom prst="rect">
              <a:avLst/>
            </a:prstGeom>
          </p:spPr>
        </p:pic>
      </p:grpSp>
      <p:pic>
        <p:nvPicPr>
          <p:cNvPr id="16" name="Picture 1" descr="page1image9421632">
            <a:extLst>
              <a:ext uri="{FF2B5EF4-FFF2-40B4-BE49-F238E27FC236}">
                <a16:creationId xmlns:a16="http://schemas.microsoft.com/office/drawing/2014/main" id="{90B22FF3-E13D-A340-9981-6DA1F748FD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1173" y="399749"/>
            <a:ext cx="2764541" cy="5757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CD7C14FC-77BF-7840-8A89-2D764D009B8E}"/>
              </a:ext>
            </a:extLst>
          </p:cNvPr>
          <p:cNvSpPr/>
          <p:nvPr/>
        </p:nvSpPr>
        <p:spPr>
          <a:xfrm>
            <a:off x="6789319" y="1139411"/>
            <a:ext cx="2438400" cy="4026147"/>
          </a:xfrm>
          <a:prstGeom prst="rect">
            <a:avLst/>
          </a:prstGeom>
          <a:solidFill>
            <a:schemeClr val="bg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12" name="내용 개체 틀 11">
            <a:extLst>
              <a:ext uri="{FF2B5EF4-FFF2-40B4-BE49-F238E27FC236}">
                <a16:creationId xmlns:a16="http://schemas.microsoft.com/office/drawing/2014/main" id="{986A6FBC-FD47-DA40-AEFA-1566B5C9D3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6938442" y="2441062"/>
            <a:ext cx="2140153" cy="1566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2497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35989FB-D7A5-FB4B-B787-750CFDD32D63}"/>
              </a:ext>
            </a:extLst>
          </p:cNvPr>
          <p:cNvSpPr txBox="1"/>
          <p:nvPr/>
        </p:nvSpPr>
        <p:spPr>
          <a:xfrm>
            <a:off x="9287493" y="1139410"/>
            <a:ext cx="2693181" cy="3600309"/>
          </a:xfrm>
          <a:prstGeom prst="rect">
            <a:avLst/>
          </a:prstGeom>
          <a:noFill/>
          <a:ln>
            <a:solidFill>
              <a:srgbClr val="D200BE"/>
            </a:solidFill>
          </a:ln>
        </p:spPr>
        <p:txBody>
          <a:bodyPr wrap="square" rtlCol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/>
              <a:t>상단에서 성별 선택</a:t>
            </a: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/>
              <a:t>하단에서 착용을 원하는 헤어스타일 선택</a:t>
            </a: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/>
              <a:t>선택 시 화면에 </a:t>
            </a:r>
            <a:endParaRPr lang="en-US" altLang="ko-KR" sz="2000" dirty="0"/>
          </a:p>
          <a:p>
            <a:r>
              <a:rPr lang="ko-KR" altLang="en-US" sz="2000" dirty="0"/>
              <a:t>    헤어스타일</a:t>
            </a:r>
            <a:r>
              <a:rPr lang="en-US" altLang="ko-KR" sz="2000" dirty="0"/>
              <a:t>(</a:t>
            </a:r>
            <a:r>
              <a:rPr lang="ko-KR" altLang="en-US" sz="2000" dirty="0"/>
              <a:t>가발</a:t>
            </a:r>
            <a:r>
              <a:rPr lang="en-US" altLang="ko-KR" sz="2000" dirty="0"/>
              <a:t>)</a:t>
            </a:r>
          </a:p>
          <a:p>
            <a:r>
              <a:rPr lang="ko-KR" altLang="en-US" sz="2000" dirty="0"/>
              <a:t>    등장</a:t>
            </a: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2000" dirty="0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79F320C9-8B9A-6641-A7C0-55C98E05D01C}"/>
              </a:ext>
            </a:extLst>
          </p:cNvPr>
          <p:cNvCxnSpPr>
            <a:cxnSpLocks/>
          </p:cNvCxnSpPr>
          <p:nvPr/>
        </p:nvCxnSpPr>
        <p:spPr>
          <a:xfrm>
            <a:off x="871538" y="399749"/>
            <a:ext cx="0" cy="6486525"/>
          </a:xfrm>
          <a:prstGeom prst="straightConnector1">
            <a:avLst/>
          </a:prstGeom>
          <a:ln w="127000">
            <a:solidFill>
              <a:srgbClr val="D200BE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한쪽 모서리는 잘리고 다른 쪽 모서리는 둥근 사각형 14">
            <a:extLst>
              <a:ext uri="{FF2B5EF4-FFF2-40B4-BE49-F238E27FC236}">
                <a16:creationId xmlns:a16="http://schemas.microsoft.com/office/drawing/2014/main" id="{AEBEBBBE-6929-E849-BA8A-A0CADC24A410}"/>
              </a:ext>
            </a:extLst>
          </p:cNvPr>
          <p:cNvSpPr/>
          <p:nvPr/>
        </p:nvSpPr>
        <p:spPr>
          <a:xfrm flipV="1">
            <a:off x="0" y="28274"/>
            <a:ext cx="3871913" cy="742950"/>
          </a:xfrm>
          <a:prstGeom prst="snipRoundRect">
            <a:avLst>
              <a:gd name="adj1" fmla="val 50000"/>
              <a:gd name="adj2" fmla="val 50000"/>
            </a:avLst>
          </a:prstGeom>
          <a:solidFill>
            <a:srgbClr val="D200BE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B9236EF-7AB9-3A46-A186-1228741C999B}"/>
              </a:ext>
            </a:extLst>
          </p:cNvPr>
          <p:cNvSpPr txBox="1"/>
          <p:nvPr/>
        </p:nvSpPr>
        <p:spPr>
          <a:xfrm>
            <a:off x="1142087" y="1139411"/>
            <a:ext cx="2693200" cy="514320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700" dirty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NanumBarunpen" panose="020B0503000000000000" pitchFamily="34" charset="-127"/>
                <a:ea typeface="NanumBarunpen" panose="020B0503000000000000" pitchFamily="34" charset="-127"/>
              </a:rPr>
              <a:t>1.</a:t>
            </a:r>
            <a:r>
              <a:rPr kumimoji="1" lang="ko-KR" altLang="en-US" sz="1700" dirty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NanumBarunpen" panose="020B0503000000000000" pitchFamily="34" charset="-127"/>
                <a:ea typeface="NanumBarunpen" panose="020B0503000000000000" pitchFamily="34" charset="-127"/>
              </a:rPr>
              <a:t> </a:t>
            </a:r>
            <a:r>
              <a:rPr kumimoji="1" lang="ko-KR" altLang="en-US" sz="1700" b="1" dirty="0" err="1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NanumBarunpen" panose="020B0503000000000000" pitchFamily="34" charset="-127"/>
                <a:ea typeface="NanumBarunpen" panose="020B0503000000000000" pitchFamily="34" charset="-127"/>
              </a:rPr>
              <a:t>메인페이지</a:t>
            </a:r>
            <a:endParaRPr kumimoji="1" lang="en-US" altLang="ko-KR" sz="1700" b="1" dirty="0"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2.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</a:t>
            </a:r>
            <a:r>
              <a:rPr kumimoji="1" lang="ko-KR" altLang="en-US" sz="1700" b="1" dirty="0" err="1">
                <a:latin typeface="NanumBarunpen" panose="020B0503000000000000" pitchFamily="34" charset="-127"/>
                <a:ea typeface="NanumBarunpen" panose="020B0503000000000000" pitchFamily="34" charset="-127"/>
              </a:rPr>
              <a:t>메뉴바</a:t>
            </a:r>
            <a:endParaRPr kumimoji="1" lang="en-US" altLang="ko-KR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3.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로그인</a:t>
            </a:r>
            <a:endParaRPr kumimoji="1" lang="en-US" altLang="ko-KR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4.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</a:t>
            </a:r>
            <a:r>
              <a:rPr kumimoji="1" lang="ko-KR" altLang="en-US" sz="1700" b="1" dirty="0" err="1">
                <a:latin typeface="NanumBarunpen" panose="020B0503000000000000" pitchFamily="34" charset="-127"/>
                <a:ea typeface="NanumBarunpen" panose="020B0503000000000000" pitchFamily="34" charset="-127"/>
              </a:rPr>
              <a:t>헤어몰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회원가입</a:t>
            </a:r>
            <a:endParaRPr kumimoji="1" lang="en-US" altLang="ko-KR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5.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</a:t>
            </a:r>
            <a:r>
              <a:rPr kumimoji="1" lang="ko-KR" altLang="en-US" sz="1700" b="1" dirty="0" err="1">
                <a:latin typeface="NanumBarunpen" panose="020B0503000000000000" pitchFamily="34" charset="-127"/>
                <a:ea typeface="NanumBarunpen" panose="020B0503000000000000" pitchFamily="34" charset="-127"/>
              </a:rPr>
              <a:t>마이페이지</a:t>
            </a:r>
            <a:endParaRPr kumimoji="1" lang="en-US" altLang="ko-KR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6.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샵 둘러보기</a:t>
            </a:r>
            <a:endParaRPr kumimoji="1" lang="en-US" altLang="ko-KR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7.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지도</a:t>
            </a:r>
            <a:endParaRPr kumimoji="1" lang="en-US" altLang="ko-KR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8.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가게 상세 페이지</a:t>
            </a:r>
            <a:endParaRPr kumimoji="1" lang="en-US" altLang="ko-KR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9.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미용실 채팅</a:t>
            </a:r>
            <a:endParaRPr kumimoji="1" lang="en-US" altLang="ko-KR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10.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리뷰</a:t>
            </a:r>
            <a:endParaRPr kumimoji="1" lang="en-US" altLang="ko-KR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11.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헤어스타일 검색</a:t>
            </a:r>
            <a:endParaRPr kumimoji="1" lang="en-US" altLang="ko-KR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solidFill>
                  <a:srgbClr val="D200BE"/>
                </a:solidFill>
                <a:latin typeface="NanumBarunpen" panose="020B0503000000000000" pitchFamily="34" charset="-127"/>
                <a:ea typeface="NanumBarunpen" panose="020B0503000000000000" pitchFamily="34" charset="-127"/>
              </a:rPr>
              <a:t>12.</a:t>
            </a:r>
            <a:r>
              <a:rPr kumimoji="1" lang="ko-KR" altLang="en-US" sz="1700" b="1" dirty="0">
                <a:solidFill>
                  <a:srgbClr val="D200BE"/>
                </a:solidFill>
                <a:latin typeface="NanumBarunpen" panose="020B0503000000000000" pitchFamily="34" charset="-127"/>
                <a:ea typeface="NanumBarunpen" panose="020B0503000000000000" pitchFamily="34" charset="-127"/>
              </a:rPr>
              <a:t> 헤어스타일 체험</a:t>
            </a:r>
            <a:endParaRPr kumimoji="1" lang="en-US" altLang="ko-KR" sz="1700" b="1" dirty="0">
              <a:solidFill>
                <a:srgbClr val="D200BE"/>
              </a:solidFill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13.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</a:t>
            </a:r>
            <a:r>
              <a:rPr kumimoji="1" lang="ko-KR" altLang="en-US" sz="1700" b="1" dirty="0" err="1">
                <a:latin typeface="NanumBarunpen" panose="020B0503000000000000" pitchFamily="34" charset="-127"/>
                <a:ea typeface="NanumBarunpen" panose="020B0503000000000000" pitchFamily="34" charset="-127"/>
              </a:rPr>
              <a:t>오픈채팅</a:t>
            </a:r>
            <a:endParaRPr kumimoji="1" lang="ko-KR" altLang="en-US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93B2755-34C9-374C-9DAB-64206CC01A87}"/>
              </a:ext>
            </a:extLst>
          </p:cNvPr>
          <p:cNvSpPr txBox="1"/>
          <p:nvPr/>
        </p:nvSpPr>
        <p:spPr>
          <a:xfrm>
            <a:off x="1375175" y="199694"/>
            <a:ext cx="16287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anumBarunpen" panose="020B0503000000000000" pitchFamily="34" charset="-127"/>
                <a:ea typeface="NanumBarunpen" panose="020B0503000000000000" pitchFamily="34" charset="-127"/>
                <a:cs typeface="+mn-cs"/>
              </a:rPr>
              <a:t>Activity 11</a:t>
            </a:r>
            <a:endParaRPr kumimoji="1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anumBarunpen" panose="020B0503000000000000" pitchFamily="34" charset="-127"/>
              <a:ea typeface="NanumBarunpen" panose="020B0503000000000000" pitchFamily="34" charset="-127"/>
              <a:cs typeface="+mn-cs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514833B-0516-1A49-BA15-3C954D3FCD5C}"/>
              </a:ext>
            </a:extLst>
          </p:cNvPr>
          <p:cNvGrpSpPr/>
          <p:nvPr/>
        </p:nvGrpSpPr>
        <p:grpSpPr>
          <a:xfrm>
            <a:off x="4139032" y="199694"/>
            <a:ext cx="2287079" cy="5527630"/>
            <a:chOff x="4142461" y="28274"/>
            <a:chExt cx="3223524" cy="6681486"/>
          </a:xfrm>
        </p:grpSpPr>
        <p:pic>
          <p:nvPicPr>
            <p:cNvPr id="23553" name="Picture 1" descr="page3image8988208">
              <a:extLst>
                <a:ext uri="{FF2B5EF4-FFF2-40B4-BE49-F238E27FC236}">
                  <a16:creationId xmlns:a16="http://schemas.microsoft.com/office/drawing/2014/main" id="{B7EE5975-A385-784D-811B-F9116958C1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42461" y="28274"/>
              <a:ext cx="3223524" cy="66814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3" descr="page4image8993200">
              <a:extLst>
                <a:ext uri="{FF2B5EF4-FFF2-40B4-BE49-F238E27FC236}">
                  <a16:creationId xmlns:a16="http://schemas.microsoft.com/office/drawing/2014/main" id="{93AEF7C0-0B3C-5E46-844A-A2FE284262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9855513">
              <a:off x="4518586" y="4858402"/>
              <a:ext cx="938555" cy="9385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B611A17A-7C2F-0646-959F-A309FE6E96B8}"/>
              </a:ext>
            </a:extLst>
          </p:cNvPr>
          <p:cNvGrpSpPr/>
          <p:nvPr/>
        </p:nvGrpSpPr>
        <p:grpSpPr>
          <a:xfrm>
            <a:off x="6546262" y="199694"/>
            <a:ext cx="2437485" cy="5527630"/>
            <a:chOff x="6546262" y="199694"/>
            <a:chExt cx="2437485" cy="5527630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A1D46B2D-4AD4-B74E-975B-F3030D3FBCB4}"/>
                </a:ext>
              </a:extLst>
            </p:cNvPr>
            <p:cNvGrpSpPr/>
            <p:nvPr/>
          </p:nvGrpSpPr>
          <p:grpSpPr>
            <a:xfrm>
              <a:off x="6546262" y="199694"/>
              <a:ext cx="2437485" cy="5527630"/>
              <a:chOff x="7547560" y="28273"/>
              <a:chExt cx="3269262" cy="6776289"/>
            </a:xfrm>
          </p:grpSpPr>
          <p:pic>
            <p:nvPicPr>
              <p:cNvPr id="12" name="Picture 1" descr="page3image8988208">
                <a:extLst>
                  <a:ext uri="{FF2B5EF4-FFF2-40B4-BE49-F238E27FC236}">
                    <a16:creationId xmlns:a16="http://schemas.microsoft.com/office/drawing/2014/main" id="{678A0C59-F3EB-5047-9B6F-D71A69F260D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547560" y="28273"/>
                <a:ext cx="3269262" cy="67762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7" name="그룹 6">
                <a:extLst>
                  <a:ext uri="{FF2B5EF4-FFF2-40B4-BE49-F238E27FC236}">
                    <a16:creationId xmlns:a16="http://schemas.microsoft.com/office/drawing/2014/main" id="{908A63CD-F692-3F42-9A7E-52AF7E6F9F11}"/>
                  </a:ext>
                </a:extLst>
              </p:cNvPr>
              <p:cNvGrpSpPr/>
              <p:nvPr/>
            </p:nvGrpSpPr>
            <p:grpSpPr>
              <a:xfrm>
                <a:off x="7667012" y="1325881"/>
                <a:ext cx="2988456" cy="4267982"/>
                <a:chOff x="7667012" y="1325881"/>
                <a:chExt cx="2988456" cy="4267982"/>
              </a:xfrm>
            </p:grpSpPr>
            <p:pic>
              <p:nvPicPr>
                <p:cNvPr id="4" name="그림 3">
                  <a:extLst>
                    <a:ext uri="{FF2B5EF4-FFF2-40B4-BE49-F238E27FC236}">
                      <a16:creationId xmlns:a16="http://schemas.microsoft.com/office/drawing/2014/main" id="{50394473-6AF3-F34C-A23C-555B869CEFC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667012" y="1325881"/>
                  <a:ext cx="2988456" cy="3434399"/>
                </a:xfrm>
                <a:prstGeom prst="rect">
                  <a:avLst/>
                </a:prstGeom>
              </p:spPr>
            </p:pic>
            <p:pic>
              <p:nvPicPr>
                <p:cNvPr id="5" name="그림 4">
                  <a:extLst>
                    <a:ext uri="{FF2B5EF4-FFF2-40B4-BE49-F238E27FC236}">
                      <a16:creationId xmlns:a16="http://schemas.microsoft.com/office/drawing/2014/main" id="{455478E5-2958-AB45-A306-A8B8534ED2CA}"/>
                    </a:ext>
                  </a:extLst>
                </p:cNvPr>
                <p:cNvPicPr>
                  <a:picLocks/>
                </p:cNvPicPr>
                <p:nvPr/>
              </p:nvPicPr>
              <p:blipFill rotWithShape="1">
                <a:blip r:embed="rId5"/>
                <a:srcRect l="1342"/>
                <a:stretch/>
              </p:blipFill>
              <p:spPr>
                <a:xfrm>
                  <a:off x="7712256" y="4819863"/>
                  <a:ext cx="2931020" cy="774000"/>
                </a:xfrm>
                <a:prstGeom prst="rect">
                  <a:avLst/>
                </a:prstGeom>
              </p:spPr>
            </p:pic>
          </p:grpSp>
        </p:grp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3F3698E0-9ADD-E44D-AFE5-950F3DBD600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635323" y="931957"/>
              <a:ext cx="2231854" cy="277632"/>
            </a:xfrm>
            <a:prstGeom prst="rect">
              <a:avLst/>
            </a:prstGeom>
          </p:spPr>
        </p:pic>
      </p:grpSp>
      <p:pic>
        <p:nvPicPr>
          <p:cNvPr id="18" name="Picture 3" descr="page4image8993200">
            <a:extLst>
              <a:ext uri="{FF2B5EF4-FFF2-40B4-BE49-F238E27FC236}">
                <a16:creationId xmlns:a16="http://schemas.microsoft.com/office/drawing/2014/main" id="{E6D94E2E-A218-4B41-9B1C-4B9E7A62F8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3091" y="940932"/>
            <a:ext cx="634521" cy="634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3" descr="page4image8993200">
            <a:extLst>
              <a:ext uri="{FF2B5EF4-FFF2-40B4-BE49-F238E27FC236}">
                <a16:creationId xmlns:a16="http://schemas.microsoft.com/office/drawing/2014/main" id="{8EDC140F-7142-6A43-81A4-29CEFD95F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855513">
            <a:off x="5493801" y="805101"/>
            <a:ext cx="634521" cy="634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3" descr="page4image8993200">
            <a:extLst>
              <a:ext uri="{FF2B5EF4-FFF2-40B4-BE49-F238E27FC236}">
                <a16:creationId xmlns:a16="http://schemas.microsoft.com/office/drawing/2014/main" id="{30822D8F-62E0-E349-BB58-00AEBA96D7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855513">
            <a:off x="7230053" y="4148060"/>
            <a:ext cx="665901" cy="776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36323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3" name="Picture 1" descr="page3image8988208">
            <a:extLst>
              <a:ext uri="{FF2B5EF4-FFF2-40B4-BE49-F238E27FC236}">
                <a16:creationId xmlns:a16="http://schemas.microsoft.com/office/drawing/2014/main" id="{B7EE5975-A385-784D-811B-F9116958C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0432" y="266560"/>
            <a:ext cx="2518421" cy="52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4" name="Picture 2" descr="page3image8989040">
            <a:extLst>
              <a:ext uri="{FF2B5EF4-FFF2-40B4-BE49-F238E27FC236}">
                <a16:creationId xmlns:a16="http://schemas.microsoft.com/office/drawing/2014/main" id="{7B911902-BFF6-5D42-9B05-0C0E00C6ED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9415" y="266560"/>
            <a:ext cx="2438467" cy="52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35989FB-D7A5-FB4B-B787-750CFDD32D63}"/>
              </a:ext>
            </a:extLst>
          </p:cNvPr>
          <p:cNvSpPr txBox="1"/>
          <p:nvPr/>
        </p:nvSpPr>
        <p:spPr>
          <a:xfrm>
            <a:off x="9297653" y="1543408"/>
            <a:ext cx="2693181" cy="1298990"/>
          </a:xfrm>
          <a:prstGeom prst="rect">
            <a:avLst/>
          </a:prstGeom>
          <a:noFill/>
          <a:ln>
            <a:solidFill>
              <a:srgbClr val="D200BE"/>
            </a:solidFill>
          </a:ln>
        </p:spPr>
        <p:txBody>
          <a:bodyPr wrap="square" rtlCol="0">
            <a:noAutofit/>
          </a:bodyPr>
          <a:lstStyle/>
          <a:p>
            <a:endParaRPr lang="ko-KR" alt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나타난</a:t>
            </a:r>
            <a:r>
              <a:rPr lang="en-US" altLang="ko-KR" dirty="0"/>
              <a:t> </a:t>
            </a:r>
            <a:r>
              <a:rPr lang="ko-KR" altLang="en-US" dirty="0"/>
              <a:t>가발을</a:t>
            </a:r>
            <a:r>
              <a:rPr lang="en-US" altLang="ko-KR" dirty="0"/>
              <a:t> </a:t>
            </a:r>
            <a:r>
              <a:rPr lang="ko-KR" altLang="en-US" dirty="0"/>
              <a:t>자신의</a:t>
            </a:r>
            <a:r>
              <a:rPr lang="en-US" altLang="ko-KR" dirty="0"/>
              <a:t> </a:t>
            </a:r>
            <a:r>
              <a:rPr lang="ko-KR" altLang="en-US" dirty="0"/>
              <a:t>머리</a:t>
            </a:r>
            <a:r>
              <a:rPr lang="en-US" altLang="ko-KR" dirty="0"/>
              <a:t> </a:t>
            </a:r>
            <a:r>
              <a:rPr lang="ko-KR" altLang="en-US" dirty="0"/>
              <a:t>위치로</a:t>
            </a:r>
            <a:r>
              <a:rPr lang="en-US" altLang="ko-KR" dirty="0"/>
              <a:t> </a:t>
            </a:r>
            <a:r>
              <a:rPr lang="ko-KR" altLang="en-US" dirty="0"/>
              <a:t>드래그하여 이동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2000" dirty="0"/>
          </a:p>
        </p:txBody>
      </p:sp>
      <p:pic>
        <p:nvPicPr>
          <p:cNvPr id="7" name="Picture 3" descr="page4image8993200">
            <a:extLst>
              <a:ext uri="{FF2B5EF4-FFF2-40B4-BE49-F238E27FC236}">
                <a16:creationId xmlns:a16="http://schemas.microsoft.com/office/drawing/2014/main" id="{1F21C92B-5D70-DF46-B1A1-F107E005DE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805453">
            <a:off x="4709966" y="3015910"/>
            <a:ext cx="675259" cy="675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3" descr="page4image8993200">
            <a:extLst>
              <a:ext uri="{FF2B5EF4-FFF2-40B4-BE49-F238E27FC236}">
                <a16:creationId xmlns:a16="http://schemas.microsoft.com/office/drawing/2014/main" id="{77608669-696A-074A-85DC-34B139BA57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855513">
            <a:off x="5356346" y="1396118"/>
            <a:ext cx="675259" cy="675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FBE95F60-ED0A-984D-9C4D-7A08F418D1AC}"/>
              </a:ext>
            </a:extLst>
          </p:cNvPr>
          <p:cNvCxnSpPr>
            <a:cxnSpLocks/>
          </p:cNvCxnSpPr>
          <p:nvPr/>
        </p:nvCxnSpPr>
        <p:spPr>
          <a:xfrm flipV="1">
            <a:off x="4856480" y="1733748"/>
            <a:ext cx="486788" cy="1405692"/>
          </a:xfrm>
          <a:prstGeom prst="straightConnector1">
            <a:avLst/>
          </a:prstGeom>
          <a:ln w="63500">
            <a:solidFill>
              <a:srgbClr val="D200BE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79F320C9-8B9A-6641-A7C0-55C98E05D01C}"/>
              </a:ext>
            </a:extLst>
          </p:cNvPr>
          <p:cNvCxnSpPr>
            <a:cxnSpLocks/>
          </p:cNvCxnSpPr>
          <p:nvPr/>
        </p:nvCxnSpPr>
        <p:spPr>
          <a:xfrm>
            <a:off x="871538" y="399749"/>
            <a:ext cx="0" cy="6486525"/>
          </a:xfrm>
          <a:prstGeom prst="straightConnector1">
            <a:avLst/>
          </a:prstGeom>
          <a:ln w="127000">
            <a:solidFill>
              <a:srgbClr val="D200BE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한쪽 모서리는 잘리고 다른 쪽 모서리는 둥근 사각형 14">
            <a:extLst>
              <a:ext uri="{FF2B5EF4-FFF2-40B4-BE49-F238E27FC236}">
                <a16:creationId xmlns:a16="http://schemas.microsoft.com/office/drawing/2014/main" id="{AEBEBBBE-6929-E849-BA8A-A0CADC24A410}"/>
              </a:ext>
            </a:extLst>
          </p:cNvPr>
          <p:cNvSpPr/>
          <p:nvPr/>
        </p:nvSpPr>
        <p:spPr>
          <a:xfrm flipV="1">
            <a:off x="0" y="28274"/>
            <a:ext cx="3871913" cy="742950"/>
          </a:xfrm>
          <a:prstGeom prst="snipRoundRect">
            <a:avLst>
              <a:gd name="adj1" fmla="val 50000"/>
              <a:gd name="adj2" fmla="val 50000"/>
            </a:avLst>
          </a:prstGeom>
          <a:solidFill>
            <a:srgbClr val="D200BE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B9236EF-7AB9-3A46-A186-1228741C999B}"/>
              </a:ext>
            </a:extLst>
          </p:cNvPr>
          <p:cNvSpPr txBox="1"/>
          <p:nvPr/>
        </p:nvSpPr>
        <p:spPr>
          <a:xfrm>
            <a:off x="1142087" y="1139411"/>
            <a:ext cx="2693200" cy="514320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700" dirty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NanumBarunpen" panose="020B0503000000000000" pitchFamily="34" charset="-127"/>
                <a:ea typeface="NanumBarunpen" panose="020B0503000000000000" pitchFamily="34" charset="-127"/>
              </a:rPr>
              <a:t>1.</a:t>
            </a:r>
            <a:r>
              <a:rPr kumimoji="1" lang="ko-KR" altLang="en-US" sz="1700" dirty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NanumBarunpen" panose="020B0503000000000000" pitchFamily="34" charset="-127"/>
                <a:ea typeface="NanumBarunpen" panose="020B0503000000000000" pitchFamily="34" charset="-127"/>
              </a:rPr>
              <a:t> </a:t>
            </a:r>
            <a:r>
              <a:rPr kumimoji="1" lang="ko-KR" altLang="en-US" sz="1700" b="1" dirty="0" err="1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NanumBarunpen" panose="020B0503000000000000" pitchFamily="34" charset="-127"/>
                <a:ea typeface="NanumBarunpen" panose="020B0503000000000000" pitchFamily="34" charset="-127"/>
              </a:rPr>
              <a:t>메인페이지</a:t>
            </a:r>
            <a:endParaRPr kumimoji="1" lang="en-US" altLang="ko-KR" sz="1700" b="1" dirty="0"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2.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</a:t>
            </a:r>
            <a:r>
              <a:rPr kumimoji="1" lang="ko-KR" altLang="en-US" sz="1700" b="1" dirty="0" err="1">
                <a:latin typeface="NanumBarunpen" panose="020B0503000000000000" pitchFamily="34" charset="-127"/>
                <a:ea typeface="NanumBarunpen" panose="020B0503000000000000" pitchFamily="34" charset="-127"/>
              </a:rPr>
              <a:t>메뉴바</a:t>
            </a:r>
            <a:endParaRPr kumimoji="1" lang="en-US" altLang="ko-KR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3.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로그인</a:t>
            </a:r>
            <a:endParaRPr kumimoji="1" lang="en-US" altLang="ko-KR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4.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</a:t>
            </a:r>
            <a:r>
              <a:rPr kumimoji="1" lang="ko-KR" altLang="en-US" sz="1700" b="1" dirty="0" err="1">
                <a:latin typeface="NanumBarunpen" panose="020B0503000000000000" pitchFamily="34" charset="-127"/>
                <a:ea typeface="NanumBarunpen" panose="020B0503000000000000" pitchFamily="34" charset="-127"/>
              </a:rPr>
              <a:t>헤어몰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회원가입</a:t>
            </a:r>
            <a:endParaRPr kumimoji="1" lang="en-US" altLang="ko-KR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5.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</a:t>
            </a:r>
            <a:r>
              <a:rPr kumimoji="1" lang="ko-KR" altLang="en-US" sz="1700" b="1" dirty="0" err="1">
                <a:latin typeface="NanumBarunpen" panose="020B0503000000000000" pitchFamily="34" charset="-127"/>
                <a:ea typeface="NanumBarunpen" panose="020B0503000000000000" pitchFamily="34" charset="-127"/>
              </a:rPr>
              <a:t>마이페이지</a:t>
            </a:r>
            <a:endParaRPr kumimoji="1" lang="en-US" altLang="ko-KR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6.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샵 둘러보기</a:t>
            </a:r>
            <a:endParaRPr kumimoji="1" lang="en-US" altLang="ko-KR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7.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지도</a:t>
            </a:r>
            <a:endParaRPr kumimoji="1" lang="en-US" altLang="ko-KR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8.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가게 상세 페이지</a:t>
            </a:r>
            <a:endParaRPr kumimoji="1" lang="en-US" altLang="ko-KR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9.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미용실 채팅</a:t>
            </a:r>
            <a:endParaRPr kumimoji="1" lang="en-US" altLang="ko-KR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10.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리뷰</a:t>
            </a:r>
            <a:endParaRPr kumimoji="1" lang="en-US" altLang="ko-KR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11.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헤어스타일 검색</a:t>
            </a:r>
            <a:endParaRPr kumimoji="1" lang="en-US" altLang="ko-KR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solidFill>
                  <a:srgbClr val="D200BE"/>
                </a:solidFill>
                <a:latin typeface="NanumBarunpen" panose="020B0503000000000000" pitchFamily="34" charset="-127"/>
                <a:ea typeface="NanumBarunpen" panose="020B0503000000000000" pitchFamily="34" charset="-127"/>
              </a:rPr>
              <a:t>12.</a:t>
            </a:r>
            <a:r>
              <a:rPr kumimoji="1" lang="ko-KR" altLang="en-US" sz="1700" b="1" dirty="0">
                <a:solidFill>
                  <a:srgbClr val="D200BE"/>
                </a:solidFill>
                <a:latin typeface="NanumBarunpen" panose="020B0503000000000000" pitchFamily="34" charset="-127"/>
                <a:ea typeface="NanumBarunpen" panose="020B0503000000000000" pitchFamily="34" charset="-127"/>
              </a:rPr>
              <a:t> 헤어스타일 체험</a:t>
            </a:r>
            <a:endParaRPr kumimoji="1" lang="en-US" altLang="ko-KR" sz="1700" b="1" dirty="0">
              <a:solidFill>
                <a:srgbClr val="D200BE"/>
              </a:solidFill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13.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</a:t>
            </a:r>
            <a:r>
              <a:rPr kumimoji="1" lang="ko-KR" altLang="en-US" sz="1700" b="1" dirty="0" err="1">
                <a:latin typeface="NanumBarunpen" panose="020B0503000000000000" pitchFamily="34" charset="-127"/>
                <a:ea typeface="NanumBarunpen" panose="020B0503000000000000" pitchFamily="34" charset="-127"/>
              </a:rPr>
              <a:t>오픈채팅</a:t>
            </a:r>
            <a:endParaRPr kumimoji="1" lang="ko-KR" altLang="en-US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93B2755-34C9-374C-9DAB-64206CC01A87}"/>
              </a:ext>
            </a:extLst>
          </p:cNvPr>
          <p:cNvSpPr txBox="1"/>
          <p:nvPr/>
        </p:nvSpPr>
        <p:spPr>
          <a:xfrm>
            <a:off x="1375175" y="199694"/>
            <a:ext cx="16287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anumBarunpen" panose="020B0503000000000000" pitchFamily="34" charset="-127"/>
                <a:ea typeface="NanumBarunpen" panose="020B0503000000000000" pitchFamily="34" charset="-127"/>
                <a:cs typeface="+mn-cs"/>
              </a:rPr>
              <a:t>Activity 11</a:t>
            </a:r>
            <a:endParaRPr kumimoji="1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anumBarunpen" panose="020B0503000000000000" pitchFamily="34" charset="-127"/>
              <a:ea typeface="NanumBarunpen" panose="020B0503000000000000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075941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 descr="page5image9396768">
            <a:extLst>
              <a:ext uri="{FF2B5EF4-FFF2-40B4-BE49-F238E27FC236}">
                <a16:creationId xmlns:a16="http://schemas.microsoft.com/office/drawing/2014/main" id="{B174CAF1-E8F9-B94A-B6FE-F3FF5BCC20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8032" y="771224"/>
            <a:ext cx="2475578" cy="5220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26B84D5-2CEC-3A42-9FDB-82B293FD8D01}"/>
              </a:ext>
            </a:extLst>
          </p:cNvPr>
          <p:cNvSpPr txBox="1"/>
          <p:nvPr/>
        </p:nvSpPr>
        <p:spPr>
          <a:xfrm>
            <a:off x="9251756" y="2271484"/>
            <a:ext cx="2869124" cy="1243876"/>
          </a:xfrm>
          <a:prstGeom prst="rect">
            <a:avLst/>
          </a:prstGeom>
          <a:noFill/>
          <a:ln>
            <a:solidFill>
              <a:srgbClr val="D200BE"/>
            </a:solidFill>
          </a:ln>
        </p:spPr>
        <p:txBody>
          <a:bodyPr wrap="square" rtlCol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적용된 헤어스타일 사진을 보관하고 싶을 때 우측 상단 버튼으로 갤러리에 저장 가능 </a:t>
            </a:r>
            <a:endParaRPr lang="ko-KR" altLang="en-US" sz="2000" dirty="0"/>
          </a:p>
          <a:p>
            <a:endParaRPr kumimoji="1" lang="ko-KR" altLang="en-US" sz="2000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33262788-231A-9943-85D2-BE388048E56B}"/>
              </a:ext>
            </a:extLst>
          </p:cNvPr>
          <p:cNvGrpSpPr/>
          <p:nvPr/>
        </p:nvGrpSpPr>
        <p:grpSpPr>
          <a:xfrm>
            <a:off x="3715463" y="771224"/>
            <a:ext cx="2495543" cy="5220034"/>
            <a:chOff x="3715463" y="771224"/>
            <a:chExt cx="2495543" cy="5220034"/>
          </a:xfrm>
        </p:grpSpPr>
        <p:pic>
          <p:nvPicPr>
            <p:cNvPr id="25601" name="Picture 1" descr="page5image9391776">
              <a:extLst>
                <a:ext uri="{FF2B5EF4-FFF2-40B4-BE49-F238E27FC236}">
                  <a16:creationId xmlns:a16="http://schemas.microsoft.com/office/drawing/2014/main" id="{7C463F7D-D07A-8343-9554-B6AC6B3C895C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15463" y="771224"/>
              <a:ext cx="2495543" cy="52200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3" descr="page4image8993200">
              <a:extLst>
                <a:ext uri="{FF2B5EF4-FFF2-40B4-BE49-F238E27FC236}">
                  <a16:creationId xmlns:a16="http://schemas.microsoft.com/office/drawing/2014/main" id="{FFAFE1AA-9931-494C-95BC-9F3549DBD1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5272451" y="1501048"/>
              <a:ext cx="938555" cy="9385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239B1BCD-BA54-B340-B6AB-5EB8D07E68F1}"/>
              </a:ext>
            </a:extLst>
          </p:cNvPr>
          <p:cNvCxnSpPr>
            <a:cxnSpLocks/>
          </p:cNvCxnSpPr>
          <p:nvPr/>
        </p:nvCxnSpPr>
        <p:spPr>
          <a:xfrm>
            <a:off x="871538" y="399749"/>
            <a:ext cx="0" cy="6486525"/>
          </a:xfrm>
          <a:prstGeom prst="straightConnector1">
            <a:avLst/>
          </a:prstGeom>
          <a:ln w="127000">
            <a:solidFill>
              <a:srgbClr val="D200BE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한쪽 모서리는 잘리고 다른 쪽 모서리는 둥근 사각형 9">
            <a:extLst>
              <a:ext uri="{FF2B5EF4-FFF2-40B4-BE49-F238E27FC236}">
                <a16:creationId xmlns:a16="http://schemas.microsoft.com/office/drawing/2014/main" id="{F471B40B-7F85-A04F-99E3-233684D8DAB8}"/>
              </a:ext>
            </a:extLst>
          </p:cNvPr>
          <p:cNvSpPr/>
          <p:nvPr/>
        </p:nvSpPr>
        <p:spPr>
          <a:xfrm flipV="1">
            <a:off x="0" y="28274"/>
            <a:ext cx="3871913" cy="742950"/>
          </a:xfrm>
          <a:prstGeom prst="snipRoundRect">
            <a:avLst>
              <a:gd name="adj1" fmla="val 50000"/>
              <a:gd name="adj2" fmla="val 50000"/>
            </a:avLst>
          </a:prstGeom>
          <a:solidFill>
            <a:srgbClr val="D200BE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942C5BC-A8B3-8142-A38F-E9DF96602CB9}"/>
              </a:ext>
            </a:extLst>
          </p:cNvPr>
          <p:cNvSpPr txBox="1"/>
          <p:nvPr/>
        </p:nvSpPr>
        <p:spPr>
          <a:xfrm>
            <a:off x="1142087" y="1139411"/>
            <a:ext cx="2693200" cy="514320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700" dirty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NanumBarunpen" panose="020B0503000000000000" pitchFamily="34" charset="-127"/>
                <a:ea typeface="NanumBarunpen" panose="020B0503000000000000" pitchFamily="34" charset="-127"/>
              </a:rPr>
              <a:t>1.</a:t>
            </a:r>
            <a:r>
              <a:rPr kumimoji="1" lang="ko-KR" altLang="en-US" sz="1700" dirty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NanumBarunpen" panose="020B0503000000000000" pitchFamily="34" charset="-127"/>
                <a:ea typeface="NanumBarunpen" panose="020B0503000000000000" pitchFamily="34" charset="-127"/>
              </a:rPr>
              <a:t> </a:t>
            </a:r>
            <a:r>
              <a:rPr kumimoji="1" lang="ko-KR" altLang="en-US" sz="1700" b="1" dirty="0" err="1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NanumBarunpen" panose="020B0503000000000000" pitchFamily="34" charset="-127"/>
                <a:ea typeface="NanumBarunpen" panose="020B0503000000000000" pitchFamily="34" charset="-127"/>
              </a:rPr>
              <a:t>메인페이지</a:t>
            </a:r>
            <a:endParaRPr kumimoji="1" lang="en-US" altLang="ko-KR" sz="1700" b="1" dirty="0"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2.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</a:t>
            </a:r>
            <a:r>
              <a:rPr kumimoji="1" lang="ko-KR" altLang="en-US" sz="1700" b="1" dirty="0" err="1">
                <a:latin typeface="NanumBarunpen" panose="020B0503000000000000" pitchFamily="34" charset="-127"/>
                <a:ea typeface="NanumBarunpen" panose="020B0503000000000000" pitchFamily="34" charset="-127"/>
              </a:rPr>
              <a:t>메뉴바</a:t>
            </a:r>
            <a:endParaRPr kumimoji="1" lang="en-US" altLang="ko-KR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3.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로그인</a:t>
            </a:r>
            <a:endParaRPr kumimoji="1" lang="en-US" altLang="ko-KR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4.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</a:t>
            </a:r>
            <a:r>
              <a:rPr kumimoji="1" lang="ko-KR" altLang="en-US" sz="1700" b="1" dirty="0" err="1">
                <a:latin typeface="NanumBarunpen" panose="020B0503000000000000" pitchFamily="34" charset="-127"/>
                <a:ea typeface="NanumBarunpen" panose="020B0503000000000000" pitchFamily="34" charset="-127"/>
              </a:rPr>
              <a:t>헤어몰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회원가입</a:t>
            </a:r>
            <a:endParaRPr kumimoji="1" lang="en-US" altLang="ko-KR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5.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</a:t>
            </a:r>
            <a:r>
              <a:rPr kumimoji="1" lang="ko-KR" altLang="en-US" sz="1700" b="1" dirty="0" err="1">
                <a:latin typeface="NanumBarunpen" panose="020B0503000000000000" pitchFamily="34" charset="-127"/>
                <a:ea typeface="NanumBarunpen" panose="020B0503000000000000" pitchFamily="34" charset="-127"/>
              </a:rPr>
              <a:t>마이페이지</a:t>
            </a:r>
            <a:endParaRPr kumimoji="1" lang="en-US" altLang="ko-KR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6.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샵 둘러보기</a:t>
            </a:r>
            <a:endParaRPr kumimoji="1" lang="en-US" altLang="ko-KR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7.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지도</a:t>
            </a:r>
            <a:endParaRPr kumimoji="1" lang="en-US" altLang="ko-KR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8.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가게 상세 페이지</a:t>
            </a:r>
            <a:endParaRPr kumimoji="1" lang="en-US" altLang="ko-KR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9.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미용실 채팅</a:t>
            </a:r>
            <a:endParaRPr kumimoji="1" lang="en-US" altLang="ko-KR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10.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리뷰</a:t>
            </a:r>
            <a:endParaRPr kumimoji="1" lang="en-US" altLang="ko-KR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11.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헤어스타일 검색</a:t>
            </a:r>
            <a:endParaRPr kumimoji="1" lang="en-US" altLang="ko-KR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solidFill>
                  <a:srgbClr val="D200BE"/>
                </a:solidFill>
                <a:latin typeface="NanumBarunpen" panose="020B0503000000000000" pitchFamily="34" charset="-127"/>
                <a:ea typeface="NanumBarunpen" panose="020B0503000000000000" pitchFamily="34" charset="-127"/>
              </a:rPr>
              <a:t>12.</a:t>
            </a:r>
            <a:r>
              <a:rPr kumimoji="1" lang="ko-KR" altLang="en-US" sz="1700" b="1" dirty="0">
                <a:solidFill>
                  <a:srgbClr val="D200BE"/>
                </a:solidFill>
                <a:latin typeface="NanumBarunpen" panose="020B0503000000000000" pitchFamily="34" charset="-127"/>
                <a:ea typeface="NanumBarunpen" panose="020B0503000000000000" pitchFamily="34" charset="-127"/>
              </a:rPr>
              <a:t> 헤어스타일 체험</a:t>
            </a:r>
            <a:endParaRPr kumimoji="1" lang="en-US" altLang="ko-KR" sz="1700" b="1" dirty="0">
              <a:solidFill>
                <a:srgbClr val="D200BE"/>
              </a:solidFill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13.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</a:t>
            </a:r>
            <a:r>
              <a:rPr kumimoji="1" lang="ko-KR" altLang="en-US" sz="1700" b="1" dirty="0" err="1">
                <a:latin typeface="NanumBarunpen" panose="020B0503000000000000" pitchFamily="34" charset="-127"/>
                <a:ea typeface="NanumBarunpen" panose="020B0503000000000000" pitchFamily="34" charset="-127"/>
              </a:rPr>
              <a:t>오픈채팅</a:t>
            </a:r>
            <a:endParaRPr kumimoji="1" lang="ko-KR" altLang="en-US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C8B754-8553-0144-B7F3-50C20033C1C2}"/>
              </a:ext>
            </a:extLst>
          </p:cNvPr>
          <p:cNvSpPr txBox="1"/>
          <p:nvPr/>
        </p:nvSpPr>
        <p:spPr>
          <a:xfrm>
            <a:off x="1375175" y="199694"/>
            <a:ext cx="16287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anumBarunpen" panose="020B0503000000000000" pitchFamily="34" charset="-127"/>
                <a:ea typeface="NanumBarunpen" panose="020B0503000000000000" pitchFamily="34" charset="-127"/>
                <a:cs typeface="+mn-cs"/>
              </a:rPr>
              <a:t>Activity 11</a:t>
            </a:r>
            <a:endParaRPr kumimoji="1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anumBarunpen" panose="020B0503000000000000" pitchFamily="34" charset="-127"/>
              <a:ea typeface="NanumBarunpen" panose="020B0503000000000000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587927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한쪽 모서리는 잘리고 다른 쪽 모서리는 둥근 사각형 3">
            <a:extLst>
              <a:ext uri="{FF2B5EF4-FFF2-40B4-BE49-F238E27FC236}">
                <a16:creationId xmlns:a16="http://schemas.microsoft.com/office/drawing/2014/main" id="{86F11201-5B75-5842-BECF-FEA3626EAA64}"/>
              </a:ext>
            </a:extLst>
          </p:cNvPr>
          <p:cNvSpPr/>
          <p:nvPr/>
        </p:nvSpPr>
        <p:spPr>
          <a:xfrm flipV="1">
            <a:off x="0" y="0"/>
            <a:ext cx="3871913" cy="742950"/>
          </a:xfrm>
          <a:prstGeom prst="snipRoundRect">
            <a:avLst>
              <a:gd name="adj1" fmla="val 50000"/>
              <a:gd name="adj2" fmla="val 50000"/>
            </a:avLst>
          </a:prstGeom>
          <a:solidFill>
            <a:srgbClr val="D200BE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A3A878F-F444-E44A-AE0B-A9C8C7C7EF44}"/>
              </a:ext>
            </a:extLst>
          </p:cNvPr>
          <p:cNvSpPr txBox="1"/>
          <p:nvPr/>
        </p:nvSpPr>
        <p:spPr>
          <a:xfrm>
            <a:off x="1417568" y="171420"/>
            <a:ext cx="16287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b="1" dirty="0">
                <a:solidFill>
                  <a:schemeClr val="bg1"/>
                </a:solidFill>
                <a:latin typeface="NanumBarunpen" panose="020B0503000000000000" pitchFamily="34" charset="-127"/>
                <a:ea typeface="NanumBarunpen" panose="020B0503000000000000" pitchFamily="34" charset="-127"/>
              </a:rPr>
              <a:t>APP</a:t>
            </a:r>
            <a:r>
              <a:rPr kumimoji="1" lang="ko-KR" altLang="en-US" sz="2000" b="1" dirty="0">
                <a:solidFill>
                  <a:schemeClr val="bg1"/>
                </a:solidFill>
                <a:latin typeface="NanumBarunpen" panose="020B0503000000000000" pitchFamily="34" charset="-127"/>
                <a:ea typeface="NanumBarunpen" panose="020B0503000000000000" pitchFamily="34" charset="-127"/>
              </a:rPr>
              <a:t> 소개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29D806-C35A-0642-8109-CAEAC31FAFF1}"/>
              </a:ext>
            </a:extLst>
          </p:cNvPr>
          <p:cNvSpPr txBox="1"/>
          <p:nvPr/>
        </p:nvSpPr>
        <p:spPr>
          <a:xfrm>
            <a:off x="2827098" y="1849289"/>
            <a:ext cx="26619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800" b="1" dirty="0" err="1">
                <a:latin typeface="NanumBarunpen" panose="020B0503000000000000" pitchFamily="34" charset="-127"/>
                <a:ea typeface="NanumBarunpen" panose="020B0503000000000000" pitchFamily="34" charset="-127"/>
              </a:rPr>
              <a:t>헤어몰이란</a:t>
            </a:r>
            <a:r>
              <a:rPr kumimoji="1" lang="en-US" altLang="ko-KR" sz="24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??</a:t>
            </a:r>
            <a:endParaRPr kumimoji="1" lang="ko-KR" altLang="en-US" sz="24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2E742D0-2E22-044A-887E-34AD6BD5AA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8136" y="2543929"/>
            <a:ext cx="3279913" cy="327991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2182C54-2D75-6945-9C2D-1C16FF1D3050}"/>
              </a:ext>
            </a:extLst>
          </p:cNvPr>
          <p:cNvSpPr txBox="1"/>
          <p:nvPr/>
        </p:nvSpPr>
        <p:spPr>
          <a:xfrm>
            <a:off x="6200065" y="2967335"/>
            <a:ext cx="549192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err="1">
                <a:latin typeface="Helvetica Neue" panose="02000503000000020004" pitchFamily="2" charset="0"/>
              </a:rPr>
              <a:t>헤어몰은</a:t>
            </a:r>
            <a:r>
              <a:rPr lang="ko-KR" altLang="en-US" sz="2400" dirty="0">
                <a:latin typeface="Helvetica Neue" panose="02000503000000020004" pitchFamily="2" charset="0"/>
              </a:rPr>
              <a:t> 여러 미용실들의 </a:t>
            </a:r>
            <a:endParaRPr lang="en-US" altLang="ko-KR" sz="2400" dirty="0">
              <a:latin typeface="Helvetica Neue" panose="02000503000000020004" pitchFamily="2" charset="0"/>
            </a:endParaRPr>
          </a:p>
          <a:p>
            <a:pPr algn="ctr"/>
            <a:r>
              <a:rPr lang="ko-KR" altLang="en-US" sz="2400" dirty="0">
                <a:latin typeface="Helvetica Neue" panose="02000503000000020004" pitchFamily="2" charset="0"/>
              </a:rPr>
              <a:t>리뷰를 비교해 볼 수 있고</a:t>
            </a:r>
            <a:r>
              <a:rPr lang="en-US" altLang="ko-KR" sz="2400" dirty="0">
                <a:latin typeface="Helvetica Neue" panose="02000503000000020004" pitchFamily="2" charset="0"/>
              </a:rPr>
              <a:t>,</a:t>
            </a:r>
            <a:r>
              <a:rPr lang="ko-KR" altLang="en-US" sz="2400" dirty="0">
                <a:latin typeface="Helvetica Neue" panose="02000503000000020004" pitchFamily="2" charset="0"/>
              </a:rPr>
              <a:t> </a:t>
            </a:r>
            <a:endParaRPr lang="en-US" altLang="ko-KR" sz="2400" dirty="0">
              <a:latin typeface="Helvetica Neue" panose="02000503000000020004" pitchFamily="2" charset="0"/>
            </a:endParaRPr>
          </a:p>
          <a:p>
            <a:pPr algn="ctr"/>
            <a:r>
              <a:rPr lang="ko-KR" altLang="en-US" sz="2400" dirty="0">
                <a:latin typeface="Helvetica Neue" panose="02000503000000020004" pitchFamily="2" charset="0"/>
              </a:rPr>
              <a:t>원하는 헤어 스타일을 미리 </a:t>
            </a:r>
            <a:endParaRPr lang="en-US" altLang="ko-KR" sz="2400" dirty="0">
              <a:latin typeface="Helvetica Neue" panose="02000503000000020004" pitchFamily="2" charset="0"/>
            </a:endParaRPr>
          </a:p>
          <a:p>
            <a:pPr algn="ctr"/>
            <a:r>
              <a:rPr lang="ko-KR" altLang="en-US" sz="2400" dirty="0">
                <a:latin typeface="Helvetica Neue" panose="02000503000000020004" pitchFamily="2" charset="0"/>
              </a:rPr>
              <a:t>적용해 볼 수 있는 </a:t>
            </a:r>
            <a:r>
              <a:rPr lang="ko-KR" altLang="en-US" sz="2400" dirty="0" err="1">
                <a:latin typeface="Helvetica Neue" panose="02000503000000020004" pitchFamily="2" charset="0"/>
              </a:rPr>
              <a:t>어플이에요</a:t>
            </a:r>
            <a:r>
              <a:rPr lang="en-US" altLang="ko-KR" sz="2400" dirty="0">
                <a:latin typeface="Helvetica Neue" panose="02000503000000020004" pitchFamily="2" charset="0"/>
              </a:rPr>
              <a:t>.</a:t>
            </a:r>
          </a:p>
          <a:p>
            <a:pPr algn="ctr"/>
            <a:r>
              <a:rPr lang="ko-KR" altLang="en-US" sz="2400" dirty="0">
                <a:latin typeface="Helvetica Neue" panose="02000503000000020004" pitchFamily="2" charset="0"/>
              </a:rPr>
              <a:t>그리고 사장님들은 못 들어오는 </a:t>
            </a:r>
            <a:endParaRPr lang="en-US" altLang="ko-KR" sz="2400" dirty="0">
              <a:latin typeface="Helvetica Neue" panose="02000503000000020004" pitchFamily="2" charset="0"/>
            </a:endParaRPr>
          </a:p>
          <a:p>
            <a:pPr algn="ctr"/>
            <a:r>
              <a:rPr lang="ko-KR" altLang="en-US" sz="2400" dirty="0">
                <a:latin typeface="Helvetica Neue" panose="02000503000000020004" pitchFamily="2" charset="0"/>
              </a:rPr>
              <a:t>오픈채팅방에서 </a:t>
            </a:r>
          </a:p>
          <a:p>
            <a:pPr algn="ctr"/>
            <a:r>
              <a:rPr lang="ko-KR" altLang="en-US" sz="2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솔직한</a:t>
            </a:r>
            <a:r>
              <a:rPr lang="ko-KR" altLang="en-US" sz="2400" dirty="0"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sz="2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후기를</a:t>
            </a:r>
            <a:r>
              <a:rPr lang="ko-KR" altLang="en-US" sz="2400" dirty="0"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sz="2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공유할</a:t>
            </a:r>
            <a:r>
              <a:rPr lang="ko-KR" altLang="en-US" sz="2400" dirty="0"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sz="2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수</a:t>
            </a:r>
            <a:r>
              <a:rPr lang="ko-KR" altLang="en-US" sz="2400" dirty="0"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sz="2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있어요</a:t>
            </a:r>
            <a:r>
              <a:rPr lang="en-US" altLang="ko-KR" sz="2400" dirty="0">
                <a:latin typeface="Helvetica Neue" panose="02000503000000020004" pitchFamily="2" charset="0"/>
                <a:ea typeface="Apple SD Gothic Neo" panose="02000300000000000000" pitchFamily="2" charset="-127"/>
              </a:rPr>
              <a:t>. </a:t>
            </a:r>
            <a:r>
              <a:rPr kumimoji="1" lang="en-US" altLang="ko-KR" sz="2400" dirty="0">
                <a:latin typeface="NanumBarunpen" panose="020B0503000000000000" pitchFamily="34" charset="-127"/>
                <a:ea typeface="NanumBarunpen" panose="020B0503000000000000" pitchFamily="34" charset="-127"/>
                <a:sym typeface="Wingdings" pitchFamily="2" charset="2"/>
              </a:rPr>
              <a:t></a:t>
            </a:r>
            <a:endParaRPr kumimoji="1" lang="ko-KR" altLang="en-US" sz="2400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</p:txBody>
      </p:sp>
      <p:sp>
        <p:nvSpPr>
          <p:cNvPr id="2" name="도넛[D] 1">
            <a:extLst>
              <a:ext uri="{FF2B5EF4-FFF2-40B4-BE49-F238E27FC236}">
                <a16:creationId xmlns:a16="http://schemas.microsoft.com/office/drawing/2014/main" id="{6C3F7D5A-B06B-9D41-9B93-F6F88744D4F9}"/>
              </a:ext>
            </a:extLst>
          </p:cNvPr>
          <p:cNvSpPr/>
          <p:nvPr/>
        </p:nvSpPr>
        <p:spPr>
          <a:xfrm>
            <a:off x="5963921" y="2567080"/>
            <a:ext cx="5943600" cy="3467960"/>
          </a:xfrm>
          <a:prstGeom prst="donut">
            <a:avLst>
              <a:gd name="adj" fmla="val 0"/>
            </a:avLst>
          </a:prstGeom>
          <a:solidFill>
            <a:srgbClr val="D200BE"/>
          </a:solidFill>
          <a:ln>
            <a:solidFill>
              <a:srgbClr val="D200BE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660994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0535A2A2-15C0-C349-9624-2E74F1AA1FAF}"/>
              </a:ext>
            </a:extLst>
          </p:cNvPr>
          <p:cNvCxnSpPr>
            <a:cxnSpLocks/>
          </p:cNvCxnSpPr>
          <p:nvPr/>
        </p:nvCxnSpPr>
        <p:spPr>
          <a:xfrm>
            <a:off x="871538" y="399749"/>
            <a:ext cx="0" cy="6486525"/>
          </a:xfrm>
          <a:prstGeom prst="straightConnector1">
            <a:avLst/>
          </a:prstGeom>
          <a:ln w="127000">
            <a:solidFill>
              <a:srgbClr val="D200BE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한쪽 모서리는 잘리고 다른 쪽 모서리는 둥근 사각형 4">
            <a:extLst>
              <a:ext uri="{FF2B5EF4-FFF2-40B4-BE49-F238E27FC236}">
                <a16:creationId xmlns:a16="http://schemas.microsoft.com/office/drawing/2014/main" id="{19FB3668-F174-7247-9326-A82765B5755A}"/>
              </a:ext>
            </a:extLst>
          </p:cNvPr>
          <p:cNvSpPr/>
          <p:nvPr/>
        </p:nvSpPr>
        <p:spPr>
          <a:xfrm flipV="1">
            <a:off x="0" y="0"/>
            <a:ext cx="3871913" cy="742950"/>
          </a:xfrm>
          <a:prstGeom prst="snipRoundRect">
            <a:avLst>
              <a:gd name="adj1" fmla="val 50000"/>
              <a:gd name="adj2" fmla="val 50000"/>
            </a:avLst>
          </a:prstGeom>
          <a:solidFill>
            <a:srgbClr val="D200BE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BAE862E-7387-F349-8B32-844B7703A625}"/>
              </a:ext>
            </a:extLst>
          </p:cNvPr>
          <p:cNvSpPr txBox="1"/>
          <p:nvPr/>
        </p:nvSpPr>
        <p:spPr>
          <a:xfrm>
            <a:off x="8116249" y="2157663"/>
            <a:ext cx="3776400" cy="2558715"/>
          </a:xfrm>
          <a:prstGeom prst="rect">
            <a:avLst/>
          </a:prstGeom>
          <a:noFill/>
          <a:ln>
            <a:solidFill>
              <a:srgbClr val="D200BE"/>
            </a:solidFill>
          </a:ln>
        </p:spPr>
        <p:txBody>
          <a:bodyPr wrap="square" rtlCol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sz="2000" dirty="0" err="1">
                <a:latin typeface="NanumBarunpen" panose="020B0503000000000000" pitchFamily="34" charset="-127"/>
                <a:ea typeface="NanumBarunpen" panose="020B0503000000000000" pitchFamily="34" charset="-127"/>
              </a:rPr>
              <a:t>헤어몰</a:t>
            </a:r>
            <a:r>
              <a:rPr kumimoji="1" lang="ko-KR" altLang="en-US" sz="2000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</a:t>
            </a:r>
            <a:r>
              <a:rPr kumimoji="1" lang="ko-KR" altLang="en-US" sz="2000" dirty="0" err="1">
                <a:latin typeface="NanumBarunpen" panose="020B0503000000000000" pitchFamily="34" charset="-127"/>
                <a:ea typeface="NanumBarunpen" panose="020B0503000000000000" pitchFamily="34" charset="-127"/>
              </a:rPr>
              <a:t>어플</a:t>
            </a:r>
            <a:r>
              <a:rPr kumimoji="1" lang="ko-KR" altLang="en-US" sz="2000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사용자들을 위한 오픈 </a:t>
            </a:r>
            <a:r>
              <a:rPr kumimoji="1" lang="ko-KR" altLang="en-US" sz="2000" dirty="0" err="1">
                <a:latin typeface="NanumBarunpen" panose="020B0503000000000000" pitchFamily="34" charset="-127"/>
                <a:ea typeface="NanumBarunpen" panose="020B0503000000000000" pitchFamily="34" charset="-127"/>
              </a:rPr>
              <a:t>채팅방</a:t>
            </a:r>
            <a:r>
              <a:rPr kumimoji="1" lang="ko-KR" altLang="en-US" sz="2000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운영</a:t>
            </a:r>
            <a:endParaRPr kumimoji="1" lang="en-US" altLang="ko-KR" sz="2000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sz="2000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sz="2000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본 </a:t>
            </a:r>
            <a:r>
              <a:rPr kumimoji="1" lang="ko-KR" altLang="en-US" sz="2000" dirty="0" err="1">
                <a:latin typeface="NanumBarunpen" panose="020B0503000000000000" pitchFamily="34" charset="-127"/>
                <a:ea typeface="NanumBarunpen" panose="020B0503000000000000" pitchFamily="34" charset="-127"/>
              </a:rPr>
              <a:t>어플은</a:t>
            </a:r>
            <a:r>
              <a:rPr kumimoji="1" lang="ko-KR" altLang="en-US" sz="2000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실명제로 운영됨</a:t>
            </a:r>
            <a:endParaRPr kumimoji="1" lang="en-US" altLang="ko-KR" sz="2000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sz="2000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sz="2000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채팅의 목적은 사람들간 실시간 헤어 관련 정보의 획득과 소통을 위함</a:t>
            </a:r>
            <a:endParaRPr kumimoji="1" lang="en-US" altLang="ko-KR" sz="2000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endParaRPr kumimoji="1" lang="ko-KR" altLang="en-US" sz="2000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5F85BE-87E2-2C42-ABF8-D8E2D801AB66}"/>
              </a:ext>
            </a:extLst>
          </p:cNvPr>
          <p:cNvSpPr txBox="1"/>
          <p:nvPr/>
        </p:nvSpPr>
        <p:spPr>
          <a:xfrm>
            <a:off x="1375175" y="199694"/>
            <a:ext cx="16287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b="1" dirty="0">
                <a:solidFill>
                  <a:schemeClr val="bg1"/>
                </a:solidFill>
                <a:latin typeface="NanumBarunpen" panose="020B0503000000000000" pitchFamily="34" charset="-127"/>
                <a:ea typeface="NanumBarunpen" panose="020B0503000000000000" pitchFamily="34" charset="-127"/>
              </a:rPr>
              <a:t>Activity 12</a:t>
            </a:r>
            <a:endParaRPr kumimoji="1" lang="ko-KR" altLang="en-US" sz="2000" b="1" dirty="0">
              <a:solidFill>
                <a:schemeClr val="bg1"/>
              </a:solidFill>
              <a:latin typeface="NanumBarunpen" panose="020B0503000000000000" pitchFamily="34" charset="-127"/>
              <a:ea typeface="NanumBarunpen" panose="020B0503000000000000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AF52CD6-2FA2-8247-85AD-2A48483DE5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1481" y="0"/>
            <a:ext cx="3249038" cy="6858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7C98A55-4078-6249-8AD6-5F82F46053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2800" y="774000"/>
            <a:ext cx="487667" cy="3636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BFD91AF-6B99-B34A-BCB7-0188E2E5D8C0}"/>
              </a:ext>
            </a:extLst>
          </p:cNvPr>
          <p:cNvSpPr txBox="1"/>
          <p:nvPr/>
        </p:nvSpPr>
        <p:spPr>
          <a:xfrm>
            <a:off x="1142087" y="1139411"/>
            <a:ext cx="2693200" cy="514320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700" dirty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NanumBarunpen" panose="020B0503000000000000" pitchFamily="34" charset="-127"/>
                <a:ea typeface="NanumBarunpen" panose="020B0503000000000000" pitchFamily="34" charset="-127"/>
              </a:rPr>
              <a:t>1.</a:t>
            </a:r>
            <a:r>
              <a:rPr kumimoji="1" lang="ko-KR" altLang="en-US" sz="1700" dirty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NanumBarunpen" panose="020B0503000000000000" pitchFamily="34" charset="-127"/>
                <a:ea typeface="NanumBarunpen" panose="020B0503000000000000" pitchFamily="34" charset="-127"/>
              </a:rPr>
              <a:t> </a:t>
            </a:r>
            <a:r>
              <a:rPr kumimoji="1" lang="ko-KR" altLang="en-US" sz="1700" b="1" dirty="0" err="1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NanumBarunpen" panose="020B0503000000000000" pitchFamily="34" charset="-127"/>
                <a:ea typeface="NanumBarunpen" panose="020B0503000000000000" pitchFamily="34" charset="-127"/>
              </a:rPr>
              <a:t>메인페이지</a:t>
            </a:r>
            <a:endParaRPr kumimoji="1" lang="en-US" altLang="ko-KR" sz="1700" b="1" dirty="0"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2.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</a:t>
            </a:r>
            <a:r>
              <a:rPr kumimoji="1" lang="ko-KR" altLang="en-US" sz="1700" b="1" dirty="0" err="1">
                <a:latin typeface="NanumBarunpen" panose="020B0503000000000000" pitchFamily="34" charset="-127"/>
                <a:ea typeface="NanumBarunpen" panose="020B0503000000000000" pitchFamily="34" charset="-127"/>
              </a:rPr>
              <a:t>메뉴바</a:t>
            </a:r>
            <a:endParaRPr kumimoji="1" lang="en-US" altLang="ko-KR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3.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로그인</a:t>
            </a:r>
            <a:endParaRPr kumimoji="1" lang="en-US" altLang="ko-KR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4.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</a:t>
            </a:r>
            <a:r>
              <a:rPr kumimoji="1" lang="ko-KR" altLang="en-US" sz="1700" b="1" dirty="0" err="1">
                <a:latin typeface="NanumBarunpen" panose="020B0503000000000000" pitchFamily="34" charset="-127"/>
                <a:ea typeface="NanumBarunpen" panose="020B0503000000000000" pitchFamily="34" charset="-127"/>
              </a:rPr>
              <a:t>헤어몰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회원가입</a:t>
            </a:r>
            <a:endParaRPr kumimoji="1" lang="en-US" altLang="ko-KR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5.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</a:t>
            </a:r>
            <a:r>
              <a:rPr kumimoji="1" lang="ko-KR" altLang="en-US" sz="1700" b="1" dirty="0" err="1">
                <a:latin typeface="NanumBarunpen" panose="020B0503000000000000" pitchFamily="34" charset="-127"/>
                <a:ea typeface="NanumBarunpen" panose="020B0503000000000000" pitchFamily="34" charset="-127"/>
              </a:rPr>
              <a:t>마이페이지</a:t>
            </a:r>
            <a:endParaRPr kumimoji="1" lang="en-US" altLang="ko-KR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6.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샵 둘러보기</a:t>
            </a:r>
            <a:endParaRPr kumimoji="1" lang="en-US" altLang="ko-KR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7.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지도</a:t>
            </a:r>
            <a:endParaRPr kumimoji="1" lang="en-US" altLang="ko-KR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8.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가게 상세 페이지</a:t>
            </a:r>
            <a:endParaRPr kumimoji="1" lang="en-US" altLang="ko-KR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9.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미용실 채팅</a:t>
            </a:r>
            <a:endParaRPr kumimoji="1" lang="en-US" altLang="ko-KR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10.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리뷰</a:t>
            </a:r>
            <a:endParaRPr kumimoji="1" lang="en-US" altLang="ko-KR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11.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헤어스타일 검색</a:t>
            </a:r>
            <a:endParaRPr kumimoji="1" lang="en-US" altLang="ko-KR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12.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헤어스타일 체험</a:t>
            </a:r>
            <a:endParaRPr kumimoji="1" lang="en-US" altLang="ko-KR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solidFill>
                  <a:srgbClr val="D200BE"/>
                </a:solidFill>
                <a:latin typeface="NanumBarunpen" panose="020B0503000000000000" pitchFamily="34" charset="-127"/>
                <a:ea typeface="NanumBarunpen" panose="020B0503000000000000" pitchFamily="34" charset="-127"/>
              </a:rPr>
              <a:t>13.</a:t>
            </a:r>
            <a:r>
              <a:rPr kumimoji="1" lang="ko-KR" altLang="en-US" sz="1700" b="1" dirty="0">
                <a:solidFill>
                  <a:srgbClr val="D200BE"/>
                </a:solidFill>
                <a:latin typeface="NanumBarunpen" panose="020B0503000000000000" pitchFamily="34" charset="-127"/>
                <a:ea typeface="NanumBarunpen" panose="020B0503000000000000" pitchFamily="34" charset="-127"/>
              </a:rPr>
              <a:t> </a:t>
            </a:r>
            <a:r>
              <a:rPr kumimoji="1" lang="ko-KR" altLang="en-US" sz="1700" b="1" dirty="0" err="1">
                <a:solidFill>
                  <a:srgbClr val="D200BE"/>
                </a:solidFill>
                <a:latin typeface="NanumBarunpen" panose="020B0503000000000000" pitchFamily="34" charset="-127"/>
                <a:ea typeface="NanumBarunpen" panose="020B0503000000000000" pitchFamily="34" charset="-127"/>
              </a:rPr>
              <a:t>오픈채팅</a:t>
            </a:r>
            <a:endParaRPr kumimoji="1" lang="ko-KR" altLang="en-US" sz="1700" b="1" dirty="0">
              <a:solidFill>
                <a:srgbClr val="D200BE"/>
              </a:solidFill>
              <a:latin typeface="NanumBarunpen" panose="020B0503000000000000" pitchFamily="34" charset="-127"/>
              <a:ea typeface="NanumBarunpen" panose="020B0503000000000000" pitchFamily="34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039AE45-4B0B-B34D-9034-24C04F23FD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1544" y="5343018"/>
            <a:ext cx="403174" cy="39395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5EB9CAC-5063-DE48-B861-5E1474E169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0429" y="5330952"/>
            <a:ext cx="2554417" cy="393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4141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CA2F83C-1066-0849-AAEE-75DCBA4765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D4A38EF9-F774-A843-B29A-A025CC4F2D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1810459"/>
              </p:ext>
            </p:extLst>
          </p:nvPr>
        </p:nvGraphicFramePr>
        <p:xfrm>
          <a:off x="0" y="512804"/>
          <a:ext cx="12191999" cy="6302334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278043">
                  <a:extLst>
                    <a:ext uri="{9D8B030D-6E8A-4147-A177-3AD203B41FA5}">
                      <a16:colId xmlns:a16="http://schemas.microsoft.com/office/drawing/2014/main" val="697878476"/>
                    </a:ext>
                  </a:extLst>
                </a:gridCol>
                <a:gridCol w="2478489">
                  <a:extLst>
                    <a:ext uri="{9D8B030D-6E8A-4147-A177-3AD203B41FA5}">
                      <a16:colId xmlns:a16="http://schemas.microsoft.com/office/drawing/2014/main" val="4085091998"/>
                    </a:ext>
                  </a:extLst>
                </a:gridCol>
                <a:gridCol w="2478489">
                  <a:extLst>
                    <a:ext uri="{9D8B030D-6E8A-4147-A177-3AD203B41FA5}">
                      <a16:colId xmlns:a16="http://schemas.microsoft.com/office/drawing/2014/main" val="828545161"/>
                    </a:ext>
                  </a:extLst>
                </a:gridCol>
                <a:gridCol w="2478489">
                  <a:extLst>
                    <a:ext uri="{9D8B030D-6E8A-4147-A177-3AD203B41FA5}">
                      <a16:colId xmlns:a16="http://schemas.microsoft.com/office/drawing/2014/main" val="1286364319"/>
                    </a:ext>
                  </a:extLst>
                </a:gridCol>
                <a:gridCol w="2478489">
                  <a:extLst>
                    <a:ext uri="{9D8B030D-6E8A-4147-A177-3AD203B41FA5}">
                      <a16:colId xmlns:a16="http://schemas.microsoft.com/office/drawing/2014/main" val="436496223"/>
                    </a:ext>
                  </a:extLst>
                </a:gridCol>
              </a:tblGrid>
              <a:tr h="22705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Tab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Activity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Depth1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Depth2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Description</a:t>
                      </a:r>
                      <a:endParaRPr lang="ko-KR" altLang="en-US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0320169"/>
                  </a:ext>
                </a:extLst>
              </a:tr>
              <a:tr h="652785">
                <a:tc rowSpan="6"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/>
                        <a:t>외부 기능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900" dirty="0"/>
                        <a:t>2 </a:t>
                      </a:r>
                      <a:r>
                        <a:rPr lang="ko-KR" altLang="en-US" sz="900" dirty="0" err="1"/>
                        <a:t>메뉴바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" altLang="ko-KR" sz="900" dirty="0"/>
                        <a:t>Activity</a:t>
                      </a:r>
                      <a:r>
                        <a:rPr lang="ko-KR" altLang="en-US" sz="900" dirty="0"/>
                        <a:t>별 이동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dirty="0" err="1"/>
                        <a:t>메인페이지</a:t>
                      </a:r>
                      <a:endParaRPr lang="en-US" altLang="ko-KR" sz="900" dirty="0"/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dirty="0"/>
                        <a:t>샵 둘러보기</a:t>
                      </a:r>
                      <a:endParaRPr lang="en-US" altLang="ko-KR" sz="900" dirty="0"/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dirty="0"/>
                        <a:t>헤어스타일 검색</a:t>
                      </a:r>
                      <a:r>
                        <a:rPr lang="en-US" altLang="ko-KR" sz="900" dirty="0"/>
                        <a:t> </a:t>
                      </a: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dirty="0" err="1"/>
                        <a:t>헤어몰</a:t>
                      </a:r>
                      <a:r>
                        <a:rPr lang="ko-KR" altLang="en-US" sz="900" dirty="0"/>
                        <a:t> 톡 이동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/>
                        <a:t>각 버튼 </a:t>
                      </a:r>
                      <a:r>
                        <a:rPr lang="ko-KR" altLang="en-US" sz="900" dirty="0" err="1"/>
                        <a:t>클릭시</a:t>
                      </a:r>
                      <a:r>
                        <a:rPr lang="ko-KR" altLang="en-US" sz="900" dirty="0"/>
                        <a:t> 해당 </a:t>
                      </a:r>
                      <a:r>
                        <a:rPr lang="en" altLang="ko-KR" sz="900" dirty="0"/>
                        <a:t>Activity</a:t>
                      </a:r>
                      <a:r>
                        <a:rPr lang="ko-KR" altLang="en-US" sz="900" dirty="0"/>
                        <a:t>로 이동함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7699"/>
                  </a:ext>
                </a:extLst>
              </a:tr>
              <a:tr h="36896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900" dirty="0"/>
                        <a:t>6</a:t>
                      </a:r>
                      <a:r>
                        <a:rPr lang="ko-KR" altLang="en-US" sz="900" dirty="0"/>
                        <a:t> 샵 둘러보기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" altLang="ko-KR" sz="900" dirty="0"/>
                        <a:t>Activity</a:t>
                      </a:r>
                      <a:r>
                        <a:rPr lang="ko-KR" altLang="en-US" sz="900" dirty="0"/>
                        <a:t>별 이동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/>
                        <a:t>지도 이동</a:t>
                      </a:r>
                      <a:endParaRPr lang="en-US" altLang="ko-KR" sz="900" dirty="0"/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/>
                        <a:t>가게 상세페이지 이동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 err="1"/>
                        <a:t>헤어몰에</a:t>
                      </a:r>
                      <a:r>
                        <a:rPr lang="ko-KR" altLang="en-US" sz="900" dirty="0"/>
                        <a:t> 등록된 미용실 보여줌</a:t>
                      </a:r>
                      <a:endParaRPr lang="en-US" altLang="ko-KR" sz="900" dirty="0"/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/>
                        <a:t>지도나 미용실로 이동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3984559"/>
                  </a:ext>
                </a:extLst>
              </a:tr>
              <a:tr h="368965">
                <a:tc vMerge="1"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900" dirty="0"/>
                        <a:t>7 </a:t>
                      </a:r>
                      <a:r>
                        <a:rPr lang="ko-KR" altLang="en-US" sz="900" dirty="0"/>
                        <a:t>지도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/>
                        <a:t>구글지도연동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/>
                        <a:t>개인위치파악</a:t>
                      </a:r>
                      <a:endParaRPr lang="en-US" altLang="ko-KR" sz="900" dirty="0"/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/>
                        <a:t>가게위치파악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/>
                        <a:t>개인 및 미용실 위치 검색</a:t>
                      </a:r>
                      <a:r>
                        <a:rPr lang="en-US" altLang="ko-KR" sz="900" dirty="0"/>
                        <a:t>,</a:t>
                      </a:r>
                      <a:r>
                        <a:rPr lang="ko-KR" altLang="en-US" sz="900" dirty="0"/>
                        <a:t> </a:t>
                      </a:r>
                      <a:r>
                        <a:rPr lang="ko-KR" altLang="en-US" sz="900" dirty="0" err="1"/>
                        <a:t>길찾기</a:t>
                      </a:r>
                      <a:endParaRPr lang="en-US" altLang="ko-KR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0929867"/>
                  </a:ext>
                </a:extLst>
              </a:tr>
              <a:tr h="51087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900" dirty="0"/>
                        <a:t>9</a:t>
                      </a:r>
                      <a:r>
                        <a:rPr lang="ko-KR" altLang="en-US" sz="900" dirty="0"/>
                        <a:t> 미용실 채팅</a:t>
                      </a:r>
                      <a:endParaRPr lang="en-US" altLang="ko-KR" sz="900" dirty="0"/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900" dirty="0"/>
                        <a:t>13</a:t>
                      </a:r>
                      <a:r>
                        <a:rPr lang="ko-KR" altLang="en-US" sz="900" dirty="0"/>
                        <a:t> 오픈 채팅</a:t>
                      </a:r>
                      <a:endParaRPr lang="en-US" altLang="ko-KR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/>
                        <a:t>실시간 채팅 구현</a:t>
                      </a:r>
                      <a:endParaRPr lang="en-US" altLang="ko-KR" sz="900" dirty="0"/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/>
                        <a:t>갤러리</a:t>
                      </a:r>
                      <a:r>
                        <a:rPr lang="en-US" altLang="ko-KR" sz="900" dirty="0"/>
                        <a:t>,</a:t>
                      </a:r>
                      <a:r>
                        <a:rPr lang="ko-KR" altLang="en-US" sz="900" dirty="0"/>
                        <a:t> 카메라 연동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/>
                        <a:t>미용실과 혹은 사용자들 간 실시간 채팅</a:t>
                      </a:r>
                      <a:r>
                        <a:rPr lang="en-US" altLang="ko-KR" sz="900" dirty="0"/>
                        <a:t>,</a:t>
                      </a:r>
                      <a:r>
                        <a:rPr lang="ko-KR" altLang="en-US" sz="900" dirty="0"/>
                        <a:t> 사진도 주고받을 수 있음</a:t>
                      </a:r>
                      <a:r>
                        <a:rPr lang="en-US" altLang="ko-KR" sz="900" dirty="0"/>
                        <a:t>, DB</a:t>
                      </a:r>
                      <a:r>
                        <a:rPr lang="ko-KR" altLang="en-US" sz="900" dirty="0"/>
                        <a:t>없음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2438691"/>
                  </a:ext>
                </a:extLst>
              </a:tr>
              <a:tr h="368965">
                <a:tc vMerge="1"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900" dirty="0"/>
                        <a:t>11</a:t>
                      </a:r>
                      <a:r>
                        <a:rPr lang="ko-KR" altLang="en-US" sz="900" dirty="0"/>
                        <a:t> 헤어스타일 검색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 err="1"/>
                        <a:t>남여</a:t>
                      </a:r>
                      <a:r>
                        <a:rPr lang="ko-KR" altLang="en-US" sz="900" dirty="0"/>
                        <a:t> </a:t>
                      </a:r>
                      <a:r>
                        <a:rPr lang="ko-KR" altLang="en-US" sz="900" dirty="0" err="1"/>
                        <a:t>카테고리별</a:t>
                      </a:r>
                      <a:r>
                        <a:rPr lang="ko-KR" altLang="en-US" sz="900" dirty="0"/>
                        <a:t> 구현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/>
                        <a:t>남성 헤어 카테고리 구현</a:t>
                      </a:r>
                      <a:endParaRPr lang="en-US" altLang="ko-KR" sz="900" dirty="0"/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/>
                        <a:t>여성 헤어 카테고리 구현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 err="1"/>
                        <a:t>성별별로</a:t>
                      </a:r>
                      <a:r>
                        <a:rPr lang="ko-KR" altLang="en-US" sz="900" dirty="0"/>
                        <a:t> 정해진 카테고리 사진을 보여줌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0172829"/>
                  </a:ext>
                </a:extLst>
              </a:tr>
              <a:tr h="510875">
                <a:tc vMerge="1"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" altLang="ko-KR" sz="9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</a:t>
                      </a:r>
                      <a:r>
                        <a:rPr lang="ko-KR" altLang="en-US" sz="9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헤어스타일 체험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카메라와 갤러리 연동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사진 불러오거나 저장</a:t>
                      </a:r>
                      <a:endParaRPr lang="en-US" altLang="ko-KR" sz="9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카메라 기능 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/>
                        <a:t>자신의 사진을 카메라나 갤러리에서 받은 후 이미지 드래그를 통해 헤어스타일 체험 및 갤러리 저장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3147785"/>
                  </a:ext>
                </a:extLst>
              </a:tr>
              <a:tr h="510875">
                <a:tc rowSpan="3"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/>
                        <a:t>리뷰</a:t>
                      </a:r>
                      <a:r>
                        <a:rPr lang="en-US" altLang="ko-KR" sz="900" dirty="0"/>
                        <a:t>DB</a:t>
                      </a:r>
                      <a:endParaRPr lang="ko-KR" altLang="en-US" sz="900" dirty="0"/>
                    </a:p>
                  </a:txBody>
                  <a:tcPr>
                    <a:solidFill>
                      <a:srgbClr val="FCECE9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900" dirty="0"/>
                        <a:t>1</a:t>
                      </a:r>
                      <a:r>
                        <a:rPr lang="ko-KR" altLang="en-US" sz="900" dirty="0"/>
                        <a:t> </a:t>
                      </a:r>
                      <a:r>
                        <a:rPr lang="ko-KR" altLang="en-US" sz="900" dirty="0" err="1"/>
                        <a:t>메인페이지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/>
                        <a:t>리뷰</a:t>
                      </a:r>
                      <a:r>
                        <a:rPr lang="en-US" altLang="ko-KR" sz="900" dirty="0"/>
                        <a:t>DB</a:t>
                      </a:r>
                      <a:r>
                        <a:rPr lang="ko-KR" altLang="en-US" sz="900" dirty="0"/>
                        <a:t>연동</a:t>
                      </a:r>
                      <a:endParaRPr lang="en-US" altLang="ko-KR" sz="900" dirty="0"/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" altLang="ko-KR" sz="900" dirty="0"/>
                        <a:t>Activity</a:t>
                      </a:r>
                      <a:r>
                        <a:rPr lang="ko-KR" altLang="en-US" sz="900" dirty="0"/>
                        <a:t>별 이동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 err="1"/>
                        <a:t>메뉴바</a:t>
                      </a:r>
                      <a:endParaRPr lang="en-US" altLang="ko-KR" sz="900" dirty="0"/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/>
                        <a:t>가게상세페이지</a:t>
                      </a:r>
                      <a:endParaRPr lang="en-US" altLang="ko-KR" sz="900" dirty="0"/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/>
                        <a:t>가게 </a:t>
                      </a:r>
                      <a:r>
                        <a:rPr lang="en-US" altLang="ko-KR" sz="900" dirty="0" err="1"/>
                        <a:t>url</a:t>
                      </a:r>
                      <a:r>
                        <a:rPr lang="en-US" altLang="ko-KR" sz="900" dirty="0"/>
                        <a:t> </a:t>
                      </a:r>
                      <a:r>
                        <a:rPr lang="ko-KR" altLang="en-US" sz="900" dirty="0"/>
                        <a:t>이동</a:t>
                      </a:r>
                      <a:endParaRPr lang="en-US" altLang="ko-KR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/>
                        <a:t>최근 리뷰 전시</a:t>
                      </a:r>
                      <a:endParaRPr lang="en-US" altLang="ko-KR" sz="900" dirty="0"/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/>
                        <a:t>가게 </a:t>
                      </a:r>
                      <a:r>
                        <a:rPr lang="en-US" altLang="ko-KR" sz="900" dirty="0" err="1"/>
                        <a:t>url</a:t>
                      </a:r>
                      <a:r>
                        <a:rPr lang="ko-KR" altLang="en-US" sz="900" dirty="0"/>
                        <a:t> 이나 해당 </a:t>
                      </a:r>
                      <a:r>
                        <a:rPr lang="en" altLang="ko-KR" sz="900" dirty="0"/>
                        <a:t>Activity</a:t>
                      </a:r>
                      <a:r>
                        <a:rPr lang="ko-KR" altLang="en-US" sz="900" dirty="0"/>
                        <a:t>로 이동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6623435"/>
                  </a:ext>
                </a:extLst>
              </a:tr>
              <a:tr h="794694">
                <a:tc vMerge="1"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900" dirty="0"/>
                        <a:t>8</a:t>
                      </a:r>
                      <a:r>
                        <a:rPr lang="ko-KR" altLang="en-US" sz="900" dirty="0"/>
                        <a:t> 가게상세페이지</a:t>
                      </a:r>
                    </a:p>
                  </a:txBody>
                  <a:tcPr>
                    <a:solidFill>
                      <a:srgbClr val="FCECE9"/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dirty="0"/>
                        <a:t>리뷰</a:t>
                      </a:r>
                      <a:r>
                        <a:rPr lang="en-US" altLang="ko-KR" sz="900" dirty="0"/>
                        <a:t>DB</a:t>
                      </a:r>
                      <a:r>
                        <a:rPr lang="ko-KR" altLang="en-US" sz="900" dirty="0"/>
                        <a:t>연동</a:t>
                      </a:r>
                      <a:endParaRPr lang="en-US" altLang="ko-KR" sz="900" dirty="0"/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dirty="0"/>
                        <a:t>가게 </a:t>
                      </a:r>
                      <a:r>
                        <a:rPr lang="en-US" altLang="ko-KR" sz="900" dirty="0"/>
                        <a:t>xml </a:t>
                      </a:r>
                      <a:r>
                        <a:rPr lang="ko-KR" altLang="en-US" sz="900" dirty="0"/>
                        <a:t>추가 구현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 err="1"/>
                        <a:t>리뷰창으로</a:t>
                      </a:r>
                      <a:r>
                        <a:rPr lang="ko-KR" altLang="en-US" sz="900" dirty="0"/>
                        <a:t> 이동</a:t>
                      </a:r>
                      <a:endParaRPr lang="en-US" altLang="ko-KR" sz="900" dirty="0"/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/>
                        <a:t>미용실</a:t>
                      </a:r>
                      <a:r>
                        <a:rPr lang="en-US" altLang="ko-KR" sz="900" dirty="0"/>
                        <a:t>1</a:t>
                      </a: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/>
                        <a:t>미용실</a:t>
                      </a:r>
                      <a:r>
                        <a:rPr lang="en-US" altLang="ko-KR" sz="900" dirty="0"/>
                        <a:t>2</a:t>
                      </a: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/>
                        <a:t>미용실</a:t>
                      </a:r>
                      <a:r>
                        <a:rPr lang="en-US" altLang="ko-KR" sz="900" dirty="0"/>
                        <a:t>3</a:t>
                      </a: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/>
                        <a:t>미용실</a:t>
                      </a:r>
                      <a:r>
                        <a:rPr lang="en-US" altLang="ko-KR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dirty="0" err="1"/>
                        <a:t>리뷰창으로</a:t>
                      </a:r>
                      <a:r>
                        <a:rPr lang="ko-KR" altLang="en-US" sz="900" dirty="0"/>
                        <a:t> 이동</a:t>
                      </a:r>
                      <a:endParaRPr lang="en-US" altLang="ko-KR" sz="900" dirty="0"/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900" dirty="0"/>
                        <a:t>4</a:t>
                      </a:r>
                      <a:r>
                        <a:rPr lang="ko-KR" altLang="en-US" sz="900" dirty="0"/>
                        <a:t>개 정도의 미용실 구현</a:t>
                      </a:r>
                      <a:endParaRPr lang="en-US" altLang="ko-KR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1536924"/>
                  </a:ext>
                </a:extLst>
              </a:tr>
              <a:tr h="368965">
                <a:tc vMerge="1"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900" dirty="0"/>
                        <a:t>10 </a:t>
                      </a:r>
                      <a:r>
                        <a:rPr lang="ko-KR" altLang="en-US" sz="900" dirty="0"/>
                        <a:t>리뷰</a:t>
                      </a:r>
                      <a:endParaRPr lang="en-US" altLang="ko-KR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/>
                        <a:t>리뷰</a:t>
                      </a:r>
                      <a:r>
                        <a:rPr lang="en-US" altLang="ko-KR" sz="900" dirty="0"/>
                        <a:t>DB</a:t>
                      </a:r>
                      <a:r>
                        <a:rPr lang="ko-KR" altLang="en-US" sz="900" dirty="0"/>
                        <a:t>연동</a:t>
                      </a:r>
                      <a:endParaRPr lang="en-US" altLang="ko-KR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900" dirty="0"/>
                        <a:t>10-1 </a:t>
                      </a:r>
                      <a:r>
                        <a:rPr lang="ko-KR" altLang="en-US" sz="900" dirty="0" err="1"/>
                        <a:t>리뷰작성창</a:t>
                      </a:r>
                      <a:endParaRPr lang="en-US" altLang="ko-KR" sz="900" dirty="0"/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900" dirty="0"/>
                        <a:t>10-2 </a:t>
                      </a:r>
                      <a:r>
                        <a:rPr lang="ko-KR" altLang="en-US" sz="900" dirty="0" err="1"/>
                        <a:t>리뷰관람창</a:t>
                      </a:r>
                      <a:endParaRPr lang="en-US" altLang="ko-KR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/>
                        <a:t>리뷰 작성 및 관람 가능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5087413"/>
                  </a:ext>
                </a:extLst>
              </a:tr>
              <a:tr h="510875">
                <a:tc rowSpan="3"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/>
                        <a:t>개인정보</a:t>
                      </a:r>
                      <a:r>
                        <a:rPr lang="en-US" altLang="ko-KR" sz="900" dirty="0"/>
                        <a:t>DB</a:t>
                      </a:r>
                      <a:endParaRPr lang="ko-KR" altLang="en-US" sz="900" dirty="0"/>
                    </a:p>
                  </a:txBody>
                  <a:tcPr>
                    <a:solidFill>
                      <a:srgbClr val="F9D7CE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900" dirty="0"/>
                        <a:t>3</a:t>
                      </a:r>
                      <a:r>
                        <a:rPr lang="ko-KR" altLang="en-US" sz="900" dirty="0"/>
                        <a:t> 로그인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/>
                        <a:t>개인정보</a:t>
                      </a:r>
                      <a:r>
                        <a:rPr lang="en-US" altLang="ko-KR" sz="900" dirty="0"/>
                        <a:t>DB</a:t>
                      </a:r>
                      <a:r>
                        <a:rPr lang="ko-KR" altLang="en-US" sz="900" dirty="0"/>
                        <a:t>연동</a:t>
                      </a:r>
                      <a:endParaRPr lang="en-US" altLang="ko-KR" sz="900" dirty="0"/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" altLang="ko-KR" sz="900" dirty="0"/>
                        <a:t>Activity</a:t>
                      </a:r>
                      <a:r>
                        <a:rPr lang="ko-KR" altLang="en-US" sz="900" dirty="0"/>
                        <a:t>별 이동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dirty="0"/>
                        <a:t>개인정보</a:t>
                      </a:r>
                      <a:r>
                        <a:rPr lang="en-US" altLang="ko-KR" sz="900" dirty="0"/>
                        <a:t>DB</a:t>
                      </a:r>
                      <a:r>
                        <a:rPr lang="ko-KR" altLang="en-US" sz="900" dirty="0"/>
                        <a:t> </a:t>
                      </a:r>
                      <a:r>
                        <a:rPr lang="ko-KR" altLang="en-US" sz="900" dirty="0" err="1"/>
                        <a:t>를</a:t>
                      </a:r>
                      <a:r>
                        <a:rPr lang="ko-KR" altLang="en-US" sz="900" dirty="0"/>
                        <a:t> 통해서 가입여부 확인</a:t>
                      </a:r>
                      <a:endParaRPr lang="en-US" altLang="ko-KR" sz="900" dirty="0"/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 err="1"/>
                        <a:t>메인페이지</a:t>
                      </a:r>
                      <a:r>
                        <a:rPr lang="en-US" altLang="ko-KR" sz="900" dirty="0"/>
                        <a:t>, </a:t>
                      </a:r>
                      <a:r>
                        <a:rPr lang="ko-KR" altLang="en-US" sz="900" dirty="0"/>
                        <a:t>회원가입으로 이동</a:t>
                      </a:r>
                      <a:endParaRPr lang="en-US" altLang="ko-KR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/>
                        <a:t>로그인 시 메인페이지로 이동</a:t>
                      </a:r>
                      <a:endParaRPr lang="en-US" altLang="ko-KR" sz="900" dirty="0"/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/>
                        <a:t>회원가입 시 회원가입으로 이동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3588798"/>
                  </a:ext>
                </a:extLst>
              </a:tr>
              <a:tr h="36896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900" dirty="0"/>
                        <a:t>4 </a:t>
                      </a:r>
                      <a:r>
                        <a:rPr lang="ko-KR" altLang="en-US" sz="900" dirty="0"/>
                        <a:t>회원가입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/>
                        <a:t>개인정보</a:t>
                      </a:r>
                      <a:r>
                        <a:rPr lang="en-US" altLang="ko-KR" sz="900"/>
                        <a:t>DB</a:t>
                      </a:r>
                      <a:r>
                        <a:rPr lang="ko-KR" altLang="en-US" sz="900"/>
                        <a:t>연동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/>
                        <a:t>가입 시 개인정보</a:t>
                      </a:r>
                      <a:r>
                        <a:rPr lang="en-US" altLang="ko-KR" sz="900" dirty="0"/>
                        <a:t>DB</a:t>
                      </a:r>
                      <a:r>
                        <a:rPr lang="ko-KR" altLang="en-US" sz="900" dirty="0"/>
                        <a:t>에 저장</a:t>
                      </a:r>
                      <a:endParaRPr lang="en-US" altLang="ko-KR" sz="900" dirty="0"/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/>
                        <a:t>메인페이지로 이동</a:t>
                      </a:r>
                      <a:endParaRPr lang="en-US" altLang="ko-KR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/>
                        <a:t>개인정보</a:t>
                      </a:r>
                      <a:r>
                        <a:rPr lang="en-US" altLang="ko-KR" sz="900" dirty="0"/>
                        <a:t>DB</a:t>
                      </a:r>
                      <a:r>
                        <a:rPr lang="ko-KR" altLang="en-US" sz="900" dirty="0"/>
                        <a:t>에 등록함</a:t>
                      </a:r>
                      <a:endParaRPr lang="en-US" altLang="ko-KR" sz="900" dirty="0"/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/>
                        <a:t>가입</a:t>
                      </a:r>
                      <a:r>
                        <a:rPr lang="en-US" altLang="ko-KR" sz="900" dirty="0"/>
                        <a:t>, </a:t>
                      </a:r>
                      <a:r>
                        <a:rPr lang="ko-KR" altLang="en-US" sz="900" dirty="0"/>
                        <a:t>취소 시 메인페이지로 이동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6129307"/>
                  </a:ext>
                </a:extLst>
              </a:tr>
              <a:tr h="368965">
                <a:tc vMerge="1"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900" dirty="0"/>
                        <a:t>5 </a:t>
                      </a:r>
                      <a:r>
                        <a:rPr lang="ko-KR" altLang="en-US" sz="900" dirty="0" err="1"/>
                        <a:t>마이페이지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/>
                        <a:t>개인정보</a:t>
                      </a:r>
                      <a:r>
                        <a:rPr lang="en-US" altLang="ko-KR" sz="900" dirty="0"/>
                        <a:t>DB</a:t>
                      </a:r>
                      <a:r>
                        <a:rPr lang="ko-KR" altLang="en-US" sz="900" dirty="0"/>
                        <a:t>연동</a:t>
                      </a:r>
                      <a:endParaRPr lang="en-US" altLang="ko-KR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/>
                        <a:t>개인정보</a:t>
                      </a:r>
                      <a:r>
                        <a:rPr lang="en-US" altLang="ko-KR" sz="900"/>
                        <a:t>DB</a:t>
                      </a:r>
                      <a:r>
                        <a:rPr lang="ko-KR" altLang="en-US" sz="900"/>
                        <a:t>로부터 내용을 받아서 정보확인 및 수정가능</a:t>
                      </a:r>
                      <a:endParaRPr lang="en-US" altLang="ko-KR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/>
                        <a:t>개인정보</a:t>
                      </a:r>
                      <a:r>
                        <a:rPr lang="en-US" altLang="ko-KR" sz="900" dirty="0"/>
                        <a:t>DB</a:t>
                      </a:r>
                      <a:r>
                        <a:rPr lang="ko-KR" altLang="en-US" sz="900" dirty="0"/>
                        <a:t>와</a:t>
                      </a:r>
                      <a:r>
                        <a:rPr lang="en-US" altLang="ko-KR" sz="900" dirty="0"/>
                        <a:t> </a:t>
                      </a:r>
                      <a:r>
                        <a:rPr lang="ko-KR" altLang="en-US" sz="900" dirty="0"/>
                        <a:t>연동하여 정보확인 및 수정 가능</a:t>
                      </a:r>
                      <a:endParaRPr lang="en-US" altLang="ko-KR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3939337"/>
                  </a:ext>
                </a:extLst>
              </a:tr>
              <a:tr h="368965"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/>
                        <a:t>로컬</a:t>
                      </a:r>
                      <a:r>
                        <a:rPr lang="en-US" altLang="ko-KR" sz="900" dirty="0"/>
                        <a:t>DB</a:t>
                      </a:r>
                      <a:endParaRPr lang="ko-KR" altLang="en-US" sz="900" dirty="0"/>
                    </a:p>
                  </a:txBody>
                  <a:tcPr>
                    <a:solidFill>
                      <a:srgbClr val="FCECE9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900" dirty="0"/>
                        <a:t>5  </a:t>
                      </a:r>
                      <a:r>
                        <a:rPr lang="ko-KR" altLang="en-US" sz="900" dirty="0" err="1"/>
                        <a:t>마이페이지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/>
                        <a:t>예약 메모용 로컬</a:t>
                      </a:r>
                      <a:r>
                        <a:rPr lang="en-US" altLang="ko-KR" sz="900" dirty="0"/>
                        <a:t>DB</a:t>
                      </a:r>
                      <a:r>
                        <a:rPr lang="ko-KR" altLang="en-US" sz="900" dirty="0"/>
                        <a:t>구현</a:t>
                      </a:r>
                      <a:endParaRPr lang="en-US" altLang="ko-KR" sz="900" dirty="0"/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/>
                        <a:t>나만의 미용실 표시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/>
                        <a:t>로컬</a:t>
                      </a:r>
                      <a:r>
                        <a:rPr lang="en-US" altLang="ko-KR" sz="900" dirty="0"/>
                        <a:t>DB</a:t>
                      </a:r>
                      <a:r>
                        <a:rPr lang="ko-KR" altLang="en-US" sz="900" dirty="0"/>
                        <a:t>로 예약메모저장</a:t>
                      </a:r>
                      <a:endParaRPr lang="en-US" altLang="ko-KR" sz="900" dirty="0"/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 err="1"/>
                        <a:t>즐겨찾기한</a:t>
                      </a:r>
                      <a:r>
                        <a:rPr lang="ko-KR" altLang="en-US" sz="900" dirty="0"/>
                        <a:t> 나만의 미용실 표시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1184123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2890DBE-FD90-1C41-96C9-FE538BBC59B1}"/>
              </a:ext>
            </a:extLst>
          </p:cNvPr>
          <p:cNvSpPr txBox="1"/>
          <p:nvPr/>
        </p:nvSpPr>
        <p:spPr>
          <a:xfrm>
            <a:off x="0" y="0"/>
            <a:ext cx="1219200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500" dirty="0"/>
              <a:t>	</a:t>
            </a:r>
            <a:r>
              <a:rPr kumimoji="1" lang="en-US" altLang="ko-KR" sz="2700" dirty="0"/>
              <a:t>Information Architecture</a:t>
            </a:r>
            <a:endParaRPr kumimoji="1" lang="ko-KR" altLang="en-US" sz="2700" dirty="0"/>
          </a:p>
        </p:txBody>
      </p:sp>
    </p:spTree>
    <p:extLst>
      <p:ext uri="{BB962C8B-B14F-4D97-AF65-F5344CB8AC3E}">
        <p14:creationId xmlns:p14="http://schemas.microsoft.com/office/powerpoint/2010/main" val="4799927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8236BD-2EA5-2D45-8ACE-930D27801A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89049" y="2834395"/>
            <a:ext cx="9144000" cy="966788"/>
          </a:xfrm>
        </p:spPr>
        <p:txBody>
          <a:bodyPr>
            <a:normAutofit fontScale="90000"/>
          </a:bodyPr>
          <a:lstStyle/>
          <a:p>
            <a:br>
              <a:rPr kumimoji="1" lang="en-US" altLang="ko-KR" b="1" dirty="0">
                <a:latin typeface="NanumBarunpen" panose="020B0503000000000000" pitchFamily="34" charset="-127"/>
                <a:ea typeface="NanumBarunpen" panose="020B0503000000000000" pitchFamily="34" charset="-127"/>
              </a:rPr>
            </a:br>
            <a:r>
              <a:rPr kumimoji="1" lang="ko-KR" altLang="en-US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감사합니다</a:t>
            </a:r>
            <a:r>
              <a:rPr kumimoji="1" lang="en-US" altLang="ko-KR" b="1" dirty="0">
                <a:latin typeface="NanumBarunpen" panose="020B0503000000000000" pitchFamily="34" charset="-127"/>
                <a:ea typeface="NanumBarunpen" panose="020B0503000000000000" pitchFamily="34" charset="-127"/>
                <a:sym typeface="Wingdings" pitchFamily="2" charset="2"/>
              </a:rPr>
              <a:t></a:t>
            </a:r>
            <a:endParaRPr kumimoji="1" lang="ko-KR" altLang="en-US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</p:txBody>
      </p:sp>
      <p:sp>
        <p:nvSpPr>
          <p:cNvPr id="4" name="액자 3">
            <a:extLst>
              <a:ext uri="{FF2B5EF4-FFF2-40B4-BE49-F238E27FC236}">
                <a16:creationId xmlns:a16="http://schemas.microsoft.com/office/drawing/2014/main" id="{E34AE66A-8FBD-D54E-8847-4107D83DE658}"/>
              </a:ext>
            </a:extLst>
          </p:cNvPr>
          <p:cNvSpPr/>
          <p:nvPr/>
        </p:nvSpPr>
        <p:spPr>
          <a:xfrm>
            <a:off x="0" y="0"/>
            <a:ext cx="12322098" cy="6858000"/>
          </a:xfrm>
          <a:prstGeom prst="frame">
            <a:avLst>
              <a:gd name="adj1" fmla="val 3069"/>
            </a:avLst>
          </a:prstGeom>
          <a:solidFill>
            <a:srgbClr val="D200BE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41943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0535A2A2-15C0-C349-9624-2E74F1AA1FAF}"/>
              </a:ext>
            </a:extLst>
          </p:cNvPr>
          <p:cNvCxnSpPr>
            <a:cxnSpLocks/>
          </p:cNvCxnSpPr>
          <p:nvPr/>
        </p:nvCxnSpPr>
        <p:spPr>
          <a:xfrm>
            <a:off x="871538" y="399749"/>
            <a:ext cx="0" cy="6486525"/>
          </a:xfrm>
          <a:prstGeom prst="straightConnector1">
            <a:avLst/>
          </a:prstGeom>
          <a:ln w="127000">
            <a:solidFill>
              <a:srgbClr val="D200BE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한쪽 모서리는 잘리고 다른 쪽 모서리는 둥근 사각형 4">
            <a:extLst>
              <a:ext uri="{FF2B5EF4-FFF2-40B4-BE49-F238E27FC236}">
                <a16:creationId xmlns:a16="http://schemas.microsoft.com/office/drawing/2014/main" id="{19FB3668-F174-7247-9326-A82765B5755A}"/>
              </a:ext>
            </a:extLst>
          </p:cNvPr>
          <p:cNvSpPr/>
          <p:nvPr/>
        </p:nvSpPr>
        <p:spPr>
          <a:xfrm flipV="1">
            <a:off x="0" y="0"/>
            <a:ext cx="3871913" cy="742950"/>
          </a:xfrm>
          <a:prstGeom prst="snipRoundRect">
            <a:avLst>
              <a:gd name="adj1" fmla="val 50000"/>
              <a:gd name="adj2" fmla="val 50000"/>
            </a:avLst>
          </a:prstGeom>
          <a:solidFill>
            <a:srgbClr val="D200BE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5F85BE-87E2-2C42-ABF8-D8E2D801AB66}"/>
              </a:ext>
            </a:extLst>
          </p:cNvPr>
          <p:cNvSpPr txBox="1"/>
          <p:nvPr/>
        </p:nvSpPr>
        <p:spPr>
          <a:xfrm>
            <a:off x="1375175" y="199694"/>
            <a:ext cx="16287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b="1" dirty="0">
                <a:solidFill>
                  <a:schemeClr val="bg1"/>
                </a:solidFill>
                <a:latin typeface="NanumBarunpen" panose="020B0503000000000000" pitchFamily="34" charset="-127"/>
                <a:ea typeface="NanumBarunpen" panose="020B0503000000000000" pitchFamily="34" charset="-127"/>
              </a:rPr>
              <a:t>Activity 1</a:t>
            </a:r>
            <a:endParaRPr kumimoji="1" lang="ko-KR" altLang="en-US" sz="2000" b="1" dirty="0">
              <a:solidFill>
                <a:schemeClr val="bg1"/>
              </a:solidFill>
              <a:latin typeface="NanumBarunpen" panose="020B0503000000000000" pitchFamily="34" charset="-127"/>
              <a:ea typeface="NanumBarunpen" panose="020B0503000000000000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77943F-F620-AB47-A7E3-7A720B83D32D}"/>
              </a:ext>
            </a:extLst>
          </p:cNvPr>
          <p:cNvSpPr txBox="1"/>
          <p:nvPr/>
        </p:nvSpPr>
        <p:spPr>
          <a:xfrm>
            <a:off x="8373085" y="1915075"/>
            <a:ext cx="3131055" cy="3170099"/>
          </a:xfrm>
          <a:prstGeom prst="rect">
            <a:avLst/>
          </a:prstGeom>
          <a:noFill/>
          <a:ln>
            <a:solidFill>
              <a:srgbClr val="D200BE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sz="2000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새로운 리뷰는 최근 리뷰</a:t>
            </a:r>
            <a:r>
              <a:rPr kumimoji="1" lang="en-US" altLang="ko-KR" sz="2000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3</a:t>
            </a:r>
            <a:r>
              <a:rPr kumimoji="1" lang="ko-KR" altLang="en-US" sz="2000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개 선정</a:t>
            </a:r>
            <a:endParaRPr kumimoji="1" lang="en-US" altLang="ko-KR" sz="2000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sz="2000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sz="2000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사진 한 번 터치할 때 </a:t>
            </a:r>
            <a:endParaRPr kumimoji="1" lang="en-US" altLang="ko-KR" sz="2000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r>
              <a:rPr kumimoji="1" lang="ko-KR" altLang="en-US" sz="2000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  분홍 테두리로 표시</a:t>
            </a:r>
            <a:r>
              <a:rPr kumimoji="1" lang="en-US" altLang="ko-KR" sz="2000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,</a:t>
            </a:r>
          </a:p>
          <a:p>
            <a:r>
              <a:rPr kumimoji="1" lang="ko-KR" altLang="en-US" sz="2000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  해당 리뷰 내용 일부만</a:t>
            </a:r>
            <a:endParaRPr kumimoji="1" lang="en-US" altLang="ko-KR" sz="2000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r>
              <a:rPr kumimoji="1" lang="ko-KR" altLang="en-US" sz="2000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  </a:t>
            </a:r>
            <a:r>
              <a:rPr kumimoji="1" lang="en-US" altLang="ko-KR" sz="2000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2</a:t>
            </a:r>
            <a:r>
              <a:rPr kumimoji="1" lang="ko-KR" altLang="en-US" sz="2000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줄로 나옴</a:t>
            </a:r>
            <a:endParaRPr kumimoji="1" lang="en-US" altLang="ko-KR" sz="2000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sz="2000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sz="2000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그 후 한번 더 터치 시 해당 리뷰로 이동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613D315-DAF2-5B49-B650-93A75D4FC033}"/>
              </a:ext>
            </a:extLst>
          </p:cNvPr>
          <p:cNvSpPr/>
          <p:nvPr/>
        </p:nvSpPr>
        <p:spPr>
          <a:xfrm>
            <a:off x="5286375" y="1621947"/>
            <a:ext cx="2300288" cy="264318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0D14E78-5504-1B4C-854C-469781F82DAF}"/>
              </a:ext>
            </a:extLst>
          </p:cNvPr>
          <p:cNvGrpSpPr/>
          <p:nvPr/>
        </p:nvGrpSpPr>
        <p:grpSpPr>
          <a:xfrm>
            <a:off x="4516805" y="79228"/>
            <a:ext cx="3549092" cy="6778772"/>
            <a:chOff x="4516805" y="79228"/>
            <a:chExt cx="3549092" cy="6778772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0B2F89F1-820C-E544-9562-613A615CC1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57738" y="79228"/>
              <a:ext cx="3308159" cy="6778772"/>
            </a:xfrm>
            <a:prstGeom prst="rect">
              <a:avLst/>
            </a:prstGeom>
          </p:spPr>
        </p:pic>
        <p:pic>
          <p:nvPicPr>
            <p:cNvPr id="11" name="그래픽 10" descr="커서">
              <a:extLst>
                <a:ext uri="{FF2B5EF4-FFF2-40B4-BE49-F238E27FC236}">
                  <a16:creationId xmlns:a16="http://schemas.microsoft.com/office/drawing/2014/main" id="{8CC05897-D294-D546-ACC4-E57FFBF115B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5717505">
              <a:off x="4516805" y="2268566"/>
              <a:ext cx="914400" cy="914400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DB81F5E8-6EF1-ED40-B148-C021C257F2A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973778" y="3750770"/>
              <a:ext cx="952500" cy="205996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B3487FDB-80EA-8245-89FC-0C735653B71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973777" y="1730239"/>
              <a:ext cx="800100" cy="205996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3224D3E6-A646-3441-8D0F-330A1EF5294B}"/>
              </a:ext>
            </a:extLst>
          </p:cNvPr>
          <p:cNvSpPr txBox="1"/>
          <p:nvPr/>
        </p:nvSpPr>
        <p:spPr>
          <a:xfrm>
            <a:off x="1142087" y="1139411"/>
            <a:ext cx="2693200" cy="475078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700" b="1" dirty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NanumBarunpen" panose="020B0503000000000000" pitchFamily="34" charset="-127"/>
                <a:ea typeface="NanumBarunpen" panose="020B0503000000000000" pitchFamily="34" charset="-127"/>
              </a:rPr>
              <a:t>1.</a:t>
            </a:r>
            <a:r>
              <a:rPr kumimoji="1" lang="ko-KR" altLang="en-US" sz="1700" b="1" dirty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NanumBarunpen" panose="020B0503000000000000" pitchFamily="34" charset="-127"/>
                <a:ea typeface="NanumBarunpen" panose="020B0503000000000000" pitchFamily="34" charset="-127"/>
              </a:rPr>
              <a:t> </a:t>
            </a:r>
            <a:r>
              <a:rPr kumimoji="1" lang="ko-KR" altLang="en-US" sz="1700" b="1" dirty="0" err="1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NanumBarunpen" panose="020B0503000000000000" pitchFamily="34" charset="-127"/>
                <a:ea typeface="NanumBarunpen" panose="020B0503000000000000" pitchFamily="34" charset="-127"/>
              </a:rPr>
              <a:t>메인페이지</a:t>
            </a:r>
            <a:endParaRPr kumimoji="1" lang="en-US" altLang="ko-KR" sz="1700" b="1" dirty="0"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2.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</a:t>
            </a:r>
            <a:r>
              <a:rPr kumimoji="1" lang="ko-KR" altLang="en-US" sz="1700" b="1" dirty="0" err="1">
                <a:latin typeface="NanumBarunpen" panose="020B0503000000000000" pitchFamily="34" charset="-127"/>
                <a:ea typeface="NanumBarunpen" panose="020B0503000000000000" pitchFamily="34" charset="-127"/>
              </a:rPr>
              <a:t>메뉴바</a:t>
            </a:r>
            <a:endParaRPr kumimoji="1" lang="en-US" altLang="ko-KR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3.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로그인</a:t>
            </a:r>
            <a:endParaRPr kumimoji="1" lang="en-US" altLang="ko-KR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4.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</a:t>
            </a:r>
            <a:r>
              <a:rPr kumimoji="1" lang="ko-KR" altLang="en-US" sz="1700" b="1" dirty="0" err="1">
                <a:latin typeface="NanumBarunpen" panose="020B0503000000000000" pitchFamily="34" charset="-127"/>
                <a:ea typeface="NanumBarunpen" panose="020B0503000000000000" pitchFamily="34" charset="-127"/>
              </a:rPr>
              <a:t>헤어몰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회원가입</a:t>
            </a:r>
            <a:endParaRPr kumimoji="1" lang="en-US" altLang="ko-KR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5.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</a:t>
            </a:r>
            <a:r>
              <a:rPr kumimoji="1" lang="ko-KR" altLang="en-US" sz="1700" b="1" dirty="0" err="1">
                <a:latin typeface="NanumBarunpen" panose="020B0503000000000000" pitchFamily="34" charset="-127"/>
                <a:ea typeface="NanumBarunpen" panose="020B0503000000000000" pitchFamily="34" charset="-127"/>
              </a:rPr>
              <a:t>마이페이지</a:t>
            </a:r>
            <a:endParaRPr kumimoji="1" lang="en-US" altLang="ko-KR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6.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샵 둘러보기</a:t>
            </a:r>
            <a:endParaRPr kumimoji="1" lang="en-US" altLang="ko-KR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7.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지도</a:t>
            </a:r>
            <a:endParaRPr kumimoji="1" lang="en-US" altLang="ko-KR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8.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가게 상세 페이지</a:t>
            </a:r>
            <a:endParaRPr kumimoji="1" lang="en-US" altLang="ko-KR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9.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리뷰</a:t>
            </a:r>
            <a:endParaRPr kumimoji="1" lang="en-US" altLang="ko-KR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10.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헤어스타일 검색</a:t>
            </a:r>
            <a:endParaRPr kumimoji="1" lang="en-US" altLang="ko-KR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solidFill>
                  <a:srgbClr val="D200BE"/>
                </a:solidFill>
                <a:latin typeface="NanumBarunpen" panose="020B0503000000000000" pitchFamily="34" charset="-127"/>
                <a:ea typeface="NanumBarunpen" panose="020B0503000000000000" pitchFamily="34" charset="-127"/>
              </a:rPr>
              <a:t>11.</a:t>
            </a:r>
            <a:r>
              <a:rPr kumimoji="1" lang="ko-KR" altLang="en-US" sz="1700" b="1" dirty="0">
                <a:solidFill>
                  <a:srgbClr val="D200BE"/>
                </a:solidFill>
                <a:latin typeface="NanumBarunpen" panose="020B0503000000000000" pitchFamily="34" charset="-127"/>
                <a:ea typeface="NanumBarunpen" panose="020B0503000000000000" pitchFamily="34" charset="-127"/>
              </a:rPr>
              <a:t> 헤어스타일 체험</a:t>
            </a:r>
            <a:endParaRPr kumimoji="1" lang="en-US" altLang="ko-KR" sz="1700" b="1" dirty="0">
              <a:solidFill>
                <a:srgbClr val="D200BE"/>
              </a:solidFill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12.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</a:t>
            </a:r>
            <a:r>
              <a:rPr kumimoji="1" lang="ko-KR" altLang="en-US" sz="1700" b="1" dirty="0" err="1">
                <a:latin typeface="NanumBarunpen" panose="020B0503000000000000" pitchFamily="34" charset="-127"/>
                <a:ea typeface="NanumBarunpen" panose="020B0503000000000000" pitchFamily="34" charset="-127"/>
              </a:rPr>
              <a:t>오픈채팅</a:t>
            </a:r>
            <a:endParaRPr kumimoji="1" lang="ko-KR" altLang="en-US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3A5D4760-F2A0-A046-836B-FB7D1068A9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2087" y="996265"/>
            <a:ext cx="2617112" cy="489393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62B6CF9-AFCE-A346-B220-951778090357}"/>
              </a:ext>
            </a:extLst>
          </p:cNvPr>
          <p:cNvSpPr txBox="1"/>
          <p:nvPr/>
        </p:nvSpPr>
        <p:spPr>
          <a:xfrm>
            <a:off x="1294487" y="1291811"/>
            <a:ext cx="2693200" cy="514320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700" dirty="0">
                <a:solidFill>
                  <a:srgbClr val="D200BE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NanumBarunpen" panose="020B0503000000000000" pitchFamily="34" charset="-127"/>
                <a:ea typeface="NanumBarunpen" panose="020B0503000000000000" pitchFamily="34" charset="-127"/>
              </a:rPr>
              <a:t>1.</a:t>
            </a:r>
            <a:r>
              <a:rPr kumimoji="1" lang="ko-KR" altLang="en-US" sz="1700" dirty="0">
                <a:solidFill>
                  <a:srgbClr val="D200BE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NanumBarunpen" panose="020B0503000000000000" pitchFamily="34" charset="-127"/>
                <a:ea typeface="NanumBarunpen" panose="020B0503000000000000" pitchFamily="34" charset="-127"/>
              </a:rPr>
              <a:t> </a:t>
            </a:r>
            <a:r>
              <a:rPr kumimoji="1" lang="ko-KR" altLang="en-US" sz="1700" b="1" dirty="0" err="1">
                <a:solidFill>
                  <a:srgbClr val="D200BE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NanumBarunpen" panose="020B0503000000000000" pitchFamily="34" charset="-127"/>
                <a:ea typeface="NanumBarunpen" panose="020B0503000000000000" pitchFamily="34" charset="-127"/>
              </a:rPr>
              <a:t>메인페이지</a:t>
            </a:r>
            <a:endParaRPr kumimoji="1" lang="en-US" altLang="ko-KR" sz="1700" b="1" dirty="0">
              <a:solidFill>
                <a:srgbClr val="D200BE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2.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</a:t>
            </a:r>
            <a:r>
              <a:rPr kumimoji="1" lang="ko-KR" altLang="en-US" sz="1700" b="1" dirty="0" err="1">
                <a:latin typeface="NanumBarunpen" panose="020B0503000000000000" pitchFamily="34" charset="-127"/>
                <a:ea typeface="NanumBarunpen" panose="020B0503000000000000" pitchFamily="34" charset="-127"/>
              </a:rPr>
              <a:t>메뉴바</a:t>
            </a:r>
            <a:endParaRPr kumimoji="1" lang="en-US" altLang="ko-KR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3.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로그인</a:t>
            </a:r>
            <a:endParaRPr kumimoji="1" lang="en-US" altLang="ko-KR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4.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</a:t>
            </a:r>
            <a:r>
              <a:rPr kumimoji="1" lang="ko-KR" altLang="en-US" sz="1700" b="1" dirty="0" err="1">
                <a:latin typeface="NanumBarunpen" panose="020B0503000000000000" pitchFamily="34" charset="-127"/>
                <a:ea typeface="NanumBarunpen" panose="020B0503000000000000" pitchFamily="34" charset="-127"/>
              </a:rPr>
              <a:t>헤어몰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회원가입</a:t>
            </a:r>
            <a:endParaRPr kumimoji="1" lang="en-US" altLang="ko-KR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5.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</a:t>
            </a:r>
            <a:r>
              <a:rPr kumimoji="1" lang="ko-KR" altLang="en-US" sz="1700" b="1" dirty="0" err="1">
                <a:latin typeface="NanumBarunpen" panose="020B0503000000000000" pitchFamily="34" charset="-127"/>
                <a:ea typeface="NanumBarunpen" panose="020B0503000000000000" pitchFamily="34" charset="-127"/>
              </a:rPr>
              <a:t>마이페이지</a:t>
            </a:r>
            <a:endParaRPr kumimoji="1" lang="en-US" altLang="ko-KR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6.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샵 둘러보기</a:t>
            </a:r>
            <a:endParaRPr kumimoji="1" lang="en-US" altLang="ko-KR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7.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지도</a:t>
            </a:r>
            <a:endParaRPr kumimoji="1" lang="en-US" altLang="ko-KR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8.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가게 상세 페이지</a:t>
            </a:r>
            <a:endParaRPr kumimoji="1" lang="en-US" altLang="ko-KR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9.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미용실 채팅</a:t>
            </a:r>
            <a:endParaRPr kumimoji="1" lang="en-US" altLang="ko-KR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10.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리뷰</a:t>
            </a:r>
            <a:endParaRPr kumimoji="1" lang="en-US" altLang="ko-KR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11.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헤어스타일 검색</a:t>
            </a:r>
            <a:endParaRPr kumimoji="1" lang="en-US" altLang="ko-KR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12.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헤어스타일 체험</a:t>
            </a:r>
            <a:endParaRPr kumimoji="1" lang="en-US" altLang="ko-KR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13.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</a:t>
            </a:r>
            <a:r>
              <a:rPr kumimoji="1" lang="ko-KR" altLang="en-US" sz="1700" b="1" dirty="0" err="1">
                <a:latin typeface="NanumBarunpen" panose="020B0503000000000000" pitchFamily="34" charset="-127"/>
                <a:ea typeface="NanumBarunpen" panose="020B0503000000000000" pitchFamily="34" charset="-127"/>
              </a:rPr>
              <a:t>오픈채팅</a:t>
            </a:r>
            <a:endParaRPr kumimoji="1" lang="ko-KR" altLang="en-US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964137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22700D0B-73C2-D54F-82CA-B86CDCB190EA}"/>
              </a:ext>
            </a:extLst>
          </p:cNvPr>
          <p:cNvSpPr/>
          <p:nvPr/>
        </p:nvSpPr>
        <p:spPr>
          <a:xfrm>
            <a:off x="5286375" y="1621947"/>
            <a:ext cx="2300288" cy="264318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0535A2A2-15C0-C349-9624-2E74F1AA1FAF}"/>
              </a:ext>
            </a:extLst>
          </p:cNvPr>
          <p:cNvCxnSpPr>
            <a:cxnSpLocks/>
          </p:cNvCxnSpPr>
          <p:nvPr/>
        </p:nvCxnSpPr>
        <p:spPr>
          <a:xfrm>
            <a:off x="871538" y="399749"/>
            <a:ext cx="0" cy="6486525"/>
          </a:xfrm>
          <a:prstGeom prst="straightConnector1">
            <a:avLst/>
          </a:prstGeom>
          <a:ln w="127000">
            <a:solidFill>
              <a:srgbClr val="D200BE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한쪽 모서리는 잘리고 다른 쪽 모서리는 둥근 사각형 4">
            <a:extLst>
              <a:ext uri="{FF2B5EF4-FFF2-40B4-BE49-F238E27FC236}">
                <a16:creationId xmlns:a16="http://schemas.microsoft.com/office/drawing/2014/main" id="{19FB3668-F174-7247-9326-A82765B5755A}"/>
              </a:ext>
            </a:extLst>
          </p:cNvPr>
          <p:cNvSpPr/>
          <p:nvPr/>
        </p:nvSpPr>
        <p:spPr>
          <a:xfrm flipV="1">
            <a:off x="0" y="0"/>
            <a:ext cx="3871913" cy="742950"/>
          </a:xfrm>
          <a:prstGeom prst="snipRoundRect">
            <a:avLst>
              <a:gd name="adj1" fmla="val 50000"/>
              <a:gd name="adj2" fmla="val 50000"/>
            </a:avLst>
          </a:prstGeom>
          <a:solidFill>
            <a:srgbClr val="D200BE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5F85BE-87E2-2C42-ABF8-D8E2D801AB66}"/>
              </a:ext>
            </a:extLst>
          </p:cNvPr>
          <p:cNvSpPr txBox="1"/>
          <p:nvPr/>
        </p:nvSpPr>
        <p:spPr>
          <a:xfrm>
            <a:off x="1375175" y="199694"/>
            <a:ext cx="16287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b="1" dirty="0">
                <a:solidFill>
                  <a:schemeClr val="bg1"/>
                </a:solidFill>
                <a:latin typeface="NanumBarunpen" panose="020B0503000000000000" pitchFamily="34" charset="-127"/>
                <a:ea typeface="NanumBarunpen" panose="020B0503000000000000" pitchFamily="34" charset="-127"/>
              </a:rPr>
              <a:t>Activity 1</a:t>
            </a:r>
            <a:endParaRPr kumimoji="1" lang="ko-KR" altLang="en-US" sz="2000" b="1" dirty="0">
              <a:solidFill>
                <a:schemeClr val="bg1"/>
              </a:solidFill>
              <a:latin typeface="NanumBarunpen" panose="020B0503000000000000" pitchFamily="34" charset="-127"/>
              <a:ea typeface="NanumBarunpen" panose="020B0503000000000000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77943F-F620-AB47-A7E3-7A720B83D32D}"/>
              </a:ext>
            </a:extLst>
          </p:cNvPr>
          <p:cNvSpPr txBox="1"/>
          <p:nvPr/>
        </p:nvSpPr>
        <p:spPr>
          <a:xfrm>
            <a:off x="8615364" y="2520410"/>
            <a:ext cx="3276074" cy="1323439"/>
          </a:xfrm>
          <a:prstGeom prst="rect">
            <a:avLst/>
          </a:prstGeom>
          <a:noFill/>
          <a:ln>
            <a:solidFill>
              <a:srgbClr val="D200BE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sz="2000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화면 중간 광고 페이지</a:t>
            </a:r>
            <a:endParaRPr kumimoji="1" lang="en-US" altLang="ko-KR" sz="2000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sz="2000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sz="2000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광고 사진 누르면 해당 가게 상세 페이지로 이동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CBD4FF7-2B36-184F-848B-F31F539B1E49}"/>
              </a:ext>
            </a:extLst>
          </p:cNvPr>
          <p:cNvSpPr txBox="1"/>
          <p:nvPr/>
        </p:nvSpPr>
        <p:spPr>
          <a:xfrm>
            <a:off x="1142087" y="1139411"/>
            <a:ext cx="2693200" cy="475078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700" b="1" dirty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NanumBarunpen" panose="020B0503000000000000" pitchFamily="34" charset="-127"/>
                <a:ea typeface="NanumBarunpen" panose="020B0503000000000000" pitchFamily="34" charset="-127"/>
              </a:rPr>
              <a:t>1.</a:t>
            </a:r>
            <a:r>
              <a:rPr kumimoji="1" lang="ko-KR" altLang="en-US" sz="1700" b="1" dirty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NanumBarunpen" panose="020B0503000000000000" pitchFamily="34" charset="-127"/>
                <a:ea typeface="NanumBarunpen" panose="020B0503000000000000" pitchFamily="34" charset="-127"/>
              </a:rPr>
              <a:t> </a:t>
            </a:r>
            <a:r>
              <a:rPr kumimoji="1" lang="ko-KR" altLang="en-US" sz="1700" b="1" dirty="0" err="1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NanumBarunpen" panose="020B0503000000000000" pitchFamily="34" charset="-127"/>
                <a:ea typeface="NanumBarunpen" panose="020B0503000000000000" pitchFamily="34" charset="-127"/>
              </a:rPr>
              <a:t>메인페이지</a:t>
            </a:r>
            <a:endParaRPr kumimoji="1" lang="en-US" altLang="ko-KR" sz="1700" b="1" dirty="0"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2.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</a:t>
            </a:r>
            <a:r>
              <a:rPr kumimoji="1" lang="ko-KR" altLang="en-US" sz="1700" b="1" dirty="0" err="1">
                <a:latin typeface="NanumBarunpen" panose="020B0503000000000000" pitchFamily="34" charset="-127"/>
                <a:ea typeface="NanumBarunpen" panose="020B0503000000000000" pitchFamily="34" charset="-127"/>
              </a:rPr>
              <a:t>메뉴바</a:t>
            </a:r>
            <a:endParaRPr kumimoji="1" lang="en-US" altLang="ko-KR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3.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로그인</a:t>
            </a:r>
            <a:endParaRPr kumimoji="1" lang="en-US" altLang="ko-KR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4.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</a:t>
            </a:r>
            <a:r>
              <a:rPr kumimoji="1" lang="ko-KR" altLang="en-US" sz="1700" b="1" dirty="0" err="1">
                <a:latin typeface="NanumBarunpen" panose="020B0503000000000000" pitchFamily="34" charset="-127"/>
                <a:ea typeface="NanumBarunpen" panose="020B0503000000000000" pitchFamily="34" charset="-127"/>
              </a:rPr>
              <a:t>헤어몰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회원가입</a:t>
            </a:r>
            <a:endParaRPr kumimoji="1" lang="en-US" altLang="ko-KR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5.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</a:t>
            </a:r>
            <a:r>
              <a:rPr kumimoji="1" lang="ko-KR" altLang="en-US" sz="1700" b="1" dirty="0" err="1">
                <a:latin typeface="NanumBarunpen" panose="020B0503000000000000" pitchFamily="34" charset="-127"/>
                <a:ea typeface="NanumBarunpen" panose="020B0503000000000000" pitchFamily="34" charset="-127"/>
              </a:rPr>
              <a:t>마이페이지</a:t>
            </a:r>
            <a:endParaRPr kumimoji="1" lang="en-US" altLang="ko-KR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6.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샵 둘러보기</a:t>
            </a:r>
            <a:endParaRPr kumimoji="1" lang="en-US" altLang="ko-KR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7.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지도</a:t>
            </a:r>
            <a:endParaRPr kumimoji="1" lang="en-US" altLang="ko-KR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8.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가게 상세 페이지</a:t>
            </a:r>
            <a:endParaRPr kumimoji="1" lang="en-US" altLang="ko-KR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9.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리뷰</a:t>
            </a:r>
            <a:endParaRPr kumimoji="1" lang="en-US" altLang="ko-KR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10.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헤어스타일 검색</a:t>
            </a:r>
            <a:endParaRPr kumimoji="1" lang="en-US" altLang="ko-KR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solidFill>
                  <a:srgbClr val="D200BE"/>
                </a:solidFill>
                <a:latin typeface="NanumBarunpen" panose="020B0503000000000000" pitchFamily="34" charset="-127"/>
                <a:ea typeface="NanumBarunpen" panose="020B0503000000000000" pitchFamily="34" charset="-127"/>
              </a:rPr>
              <a:t>11.</a:t>
            </a:r>
            <a:r>
              <a:rPr kumimoji="1" lang="ko-KR" altLang="en-US" sz="1700" b="1" dirty="0">
                <a:solidFill>
                  <a:srgbClr val="D200BE"/>
                </a:solidFill>
                <a:latin typeface="NanumBarunpen" panose="020B0503000000000000" pitchFamily="34" charset="-127"/>
                <a:ea typeface="NanumBarunpen" panose="020B0503000000000000" pitchFamily="34" charset="-127"/>
              </a:rPr>
              <a:t> 헤어스타일 체험</a:t>
            </a:r>
            <a:endParaRPr kumimoji="1" lang="en-US" altLang="ko-KR" sz="1700" b="1" dirty="0">
              <a:solidFill>
                <a:srgbClr val="D200BE"/>
              </a:solidFill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12.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</a:t>
            </a:r>
            <a:r>
              <a:rPr kumimoji="1" lang="ko-KR" altLang="en-US" sz="1700" b="1" dirty="0" err="1">
                <a:latin typeface="NanumBarunpen" panose="020B0503000000000000" pitchFamily="34" charset="-127"/>
                <a:ea typeface="NanumBarunpen" panose="020B0503000000000000" pitchFamily="34" charset="-127"/>
              </a:rPr>
              <a:t>오픈채팅</a:t>
            </a:r>
            <a:endParaRPr kumimoji="1" lang="ko-KR" altLang="en-US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002B9B7C-88BF-D442-938C-BEC5764FDD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2087" y="996265"/>
            <a:ext cx="2617112" cy="489393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64B697A-0A9C-B44F-80AE-685B049CD29F}"/>
              </a:ext>
            </a:extLst>
          </p:cNvPr>
          <p:cNvSpPr txBox="1"/>
          <p:nvPr/>
        </p:nvSpPr>
        <p:spPr>
          <a:xfrm>
            <a:off x="1294487" y="1291811"/>
            <a:ext cx="2693200" cy="514320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700" dirty="0">
                <a:solidFill>
                  <a:srgbClr val="D200BE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NanumBarunpen" panose="020B0503000000000000" pitchFamily="34" charset="-127"/>
                <a:ea typeface="NanumBarunpen" panose="020B0503000000000000" pitchFamily="34" charset="-127"/>
              </a:rPr>
              <a:t>1.</a:t>
            </a:r>
            <a:r>
              <a:rPr kumimoji="1" lang="ko-KR" altLang="en-US" sz="1700" dirty="0">
                <a:solidFill>
                  <a:srgbClr val="D200BE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NanumBarunpen" panose="020B0503000000000000" pitchFamily="34" charset="-127"/>
                <a:ea typeface="NanumBarunpen" panose="020B0503000000000000" pitchFamily="34" charset="-127"/>
              </a:rPr>
              <a:t> </a:t>
            </a:r>
            <a:r>
              <a:rPr kumimoji="1" lang="ko-KR" altLang="en-US" sz="1700" b="1" dirty="0" err="1">
                <a:solidFill>
                  <a:srgbClr val="D200BE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NanumBarunpen" panose="020B0503000000000000" pitchFamily="34" charset="-127"/>
                <a:ea typeface="NanumBarunpen" panose="020B0503000000000000" pitchFamily="34" charset="-127"/>
              </a:rPr>
              <a:t>메인페이지</a:t>
            </a:r>
            <a:endParaRPr kumimoji="1" lang="en-US" altLang="ko-KR" sz="1700" b="1" dirty="0">
              <a:solidFill>
                <a:srgbClr val="D200BE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2.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</a:t>
            </a:r>
            <a:r>
              <a:rPr kumimoji="1" lang="ko-KR" altLang="en-US" sz="1700" b="1" dirty="0" err="1">
                <a:latin typeface="NanumBarunpen" panose="020B0503000000000000" pitchFamily="34" charset="-127"/>
                <a:ea typeface="NanumBarunpen" panose="020B0503000000000000" pitchFamily="34" charset="-127"/>
              </a:rPr>
              <a:t>메뉴바</a:t>
            </a:r>
            <a:endParaRPr kumimoji="1" lang="en-US" altLang="ko-KR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3.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로그인</a:t>
            </a:r>
            <a:endParaRPr kumimoji="1" lang="en-US" altLang="ko-KR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4.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</a:t>
            </a:r>
            <a:r>
              <a:rPr kumimoji="1" lang="ko-KR" altLang="en-US" sz="1700" b="1" dirty="0" err="1">
                <a:latin typeface="NanumBarunpen" panose="020B0503000000000000" pitchFamily="34" charset="-127"/>
                <a:ea typeface="NanumBarunpen" panose="020B0503000000000000" pitchFamily="34" charset="-127"/>
              </a:rPr>
              <a:t>헤어몰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회원가입</a:t>
            </a:r>
            <a:endParaRPr kumimoji="1" lang="en-US" altLang="ko-KR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5.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</a:t>
            </a:r>
            <a:r>
              <a:rPr kumimoji="1" lang="ko-KR" altLang="en-US" sz="1700" b="1" dirty="0" err="1">
                <a:latin typeface="NanumBarunpen" panose="020B0503000000000000" pitchFamily="34" charset="-127"/>
                <a:ea typeface="NanumBarunpen" panose="020B0503000000000000" pitchFamily="34" charset="-127"/>
              </a:rPr>
              <a:t>마이페이지</a:t>
            </a:r>
            <a:endParaRPr kumimoji="1" lang="en-US" altLang="ko-KR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6.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샵 둘러보기</a:t>
            </a:r>
            <a:endParaRPr kumimoji="1" lang="en-US" altLang="ko-KR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7.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지도</a:t>
            </a:r>
            <a:endParaRPr kumimoji="1" lang="en-US" altLang="ko-KR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8.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가게 상세 페이지</a:t>
            </a:r>
            <a:endParaRPr kumimoji="1" lang="en-US" altLang="ko-KR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9.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미용실 채팅</a:t>
            </a:r>
            <a:endParaRPr kumimoji="1" lang="en-US" altLang="ko-KR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10.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리뷰</a:t>
            </a:r>
            <a:endParaRPr kumimoji="1" lang="en-US" altLang="ko-KR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11.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헤어스타일 검색</a:t>
            </a:r>
            <a:endParaRPr kumimoji="1" lang="en-US" altLang="ko-KR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12.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헤어스타일 체험</a:t>
            </a:r>
            <a:endParaRPr kumimoji="1" lang="en-US" altLang="ko-KR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13.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</a:t>
            </a:r>
            <a:r>
              <a:rPr kumimoji="1" lang="ko-KR" altLang="en-US" sz="1700" b="1" dirty="0" err="1">
                <a:latin typeface="NanumBarunpen" panose="020B0503000000000000" pitchFamily="34" charset="-127"/>
                <a:ea typeface="NanumBarunpen" panose="020B0503000000000000" pitchFamily="34" charset="-127"/>
              </a:rPr>
              <a:t>오픈채팅</a:t>
            </a:r>
            <a:endParaRPr kumimoji="1" lang="ko-KR" altLang="en-US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FF00ED80-5D60-434E-AB65-3B925E99D690}"/>
              </a:ext>
            </a:extLst>
          </p:cNvPr>
          <p:cNvGrpSpPr/>
          <p:nvPr/>
        </p:nvGrpSpPr>
        <p:grpSpPr>
          <a:xfrm>
            <a:off x="4579841" y="79228"/>
            <a:ext cx="3457482" cy="6778772"/>
            <a:chOff x="4579841" y="79228"/>
            <a:chExt cx="3457482" cy="6778772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3C0E31EB-80E8-C54F-A4FA-B20780C408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29164" y="79228"/>
              <a:ext cx="3308159" cy="6778772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385577E0-EF1C-5547-B925-1DA33B5FF95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39744" y="3757581"/>
              <a:ext cx="952500" cy="205996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4CA4223F-C23C-8144-BDB6-DF2D09E7BB3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939743" y="1737050"/>
              <a:ext cx="800100" cy="205996"/>
            </a:xfrm>
            <a:prstGeom prst="rect">
              <a:avLst/>
            </a:prstGeom>
          </p:spPr>
        </p:pic>
        <p:pic>
          <p:nvPicPr>
            <p:cNvPr id="11" name="그래픽 10" descr="커서">
              <a:extLst>
                <a:ext uri="{FF2B5EF4-FFF2-40B4-BE49-F238E27FC236}">
                  <a16:creationId xmlns:a16="http://schemas.microsoft.com/office/drawing/2014/main" id="{8CC05897-D294-D546-ACC4-E57FFBF115B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5717505">
              <a:off x="4579841" y="3185811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796603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69590776-835A-1746-8400-9EA22E607EED}"/>
              </a:ext>
            </a:extLst>
          </p:cNvPr>
          <p:cNvSpPr/>
          <p:nvPr/>
        </p:nvSpPr>
        <p:spPr>
          <a:xfrm>
            <a:off x="5286375" y="1621947"/>
            <a:ext cx="2300288" cy="264318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0535A2A2-15C0-C349-9624-2E74F1AA1FAF}"/>
              </a:ext>
            </a:extLst>
          </p:cNvPr>
          <p:cNvCxnSpPr>
            <a:cxnSpLocks/>
          </p:cNvCxnSpPr>
          <p:nvPr/>
        </p:nvCxnSpPr>
        <p:spPr>
          <a:xfrm>
            <a:off x="871538" y="399749"/>
            <a:ext cx="0" cy="6486525"/>
          </a:xfrm>
          <a:prstGeom prst="straightConnector1">
            <a:avLst/>
          </a:prstGeom>
          <a:ln w="127000">
            <a:solidFill>
              <a:srgbClr val="D200BE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한쪽 모서리는 잘리고 다른 쪽 모서리는 둥근 사각형 4">
            <a:extLst>
              <a:ext uri="{FF2B5EF4-FFF2-40B4-BE49-F238E27FC236}">
                <a16:creationId xmlns:a16="http://schemas.microsoft.com/office/drawing/2014/main" id="{19FB3668-F174-7247-9326-A82765B5755A}"/>
              </a:ext>
            </a:extLst>
          </p:cNvPr>
          <p:cNvSpPr/>
          <p:nvPr/>
        </p:nvSpPr>
        <p:spPr>
          <a:xfrm flipV="1">
            <a:off x="0" y="0"/>
            <a:ext cx="3871913" cy="742950"/>
          </a:xfrm>
          <a:prstGeom prst="snipRoundRect">
            <a:avLst>
              <a:gd name="adj1" fmla="val 50000"/>
              <a:gd name="adj2" fmla="val 50000"/>
            </a:avLst>
          </a:prstGeom>
          <a:solidFill>
            <a:srgbClr val="D200BE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5F85BE-87E2-2C42-ABF8-D8E2D801AB66}"/>
              </a:ext>
            </a:extLst>
          </p:cNvPr>
          <p:cNvSpPr txBox="1"/>
          <p:nvPr/>
        </p:nvSpPr>
        <p:spPr>
          <a:xfrm>
            <a:off x="1375175" y="199694"/>
            <a:ext cx="16287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b="1" dirty="0">
                <a:solidFill>
                  <a:schemeClr val="bg1"/>
                </a:solidFill>
                <a:latin typeface="NanumBarunpen" panose="020B0503000000000000" pitchFamily="34" charset="-127"/>
                <a:ea typeface="NanumBarunpen" panose="020B0503000000000000" pitchFamily="34" charset="-127"/>
              </a:rPr>
              <a:t>Activity 1</a:t>
            </a:r>
            <a:endParaRPr kumimoji="1" lang="ko-KR" altLang="en-US" sz="2000" b="1" dirty="0">
              <a:solidFill>
                <a:schemeClr val="bg1"/>
              </a:solidFill>
              <a:latin typeface="NanumBarunpen" panose="020B0503000000000000" pitchFamily="34" charset="-127"/>
              <a:ea typeface="NanumBarunpen" panose="020B0503000000000000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77943F-F620-AB47-A7E3-7A720B83D32D}"/>
              </a:ext>
            </a:extLst>
          </p:cNvPr>
          <p:cNvSpPr txBox="1"/>
          <p:nvPr/>
        </p:nvSpPr>
        <p:spPr>
          <a:xfrm>
            <a:off x="8359279" y="2003954"/>
            <a:ext cx="3439869" cy="2862322"/>
          </a:xfrm>
          <a:prstGeom prst="rect">
            <a:avLst/>
          </a:prstGeom>
          <a:noFill/>
          <a:ln>
            <a:solidFill>
              <a:srgbClr val="D200BE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sz="2000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오늘의 미용실은 우수 미용실 </a:t>
            </a:r>
            <a:r>
              <a:rPr kumimoji="1" lang="en-US" altLang="ko-KR" sz="2000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3</a:t>
            </a:r>
            <a:r>
              <a:rPr kumimoji="1" lang="ko-KR" altLang="en-US" sz="2000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개 선정</a:t>
            </a:r>
            <a:endParaRPr kumimoji="1" lang="en-US" altLang="ko-KR" sz="2000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sz="2000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sz="2000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한 번 터치 시 분홍테두리로 표시되며 해당 가게 설명 일부만 </a:t>
            </a:r>
            <a:r>
              <a:rPr kumimoji="1" lang="en-US" altLang="ko-KR" sz="2000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2</a:t>
            </a:r>
            <a:r>
              <a:rPr kumimoji="1" lang="ko-KR" altLang="en-US" sz="2000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줄로 나옴</a:t>
            </a:r>
            <a:endParaRPr kumimoji="1" lang="en-US" altLang="ko-KR" sz="2000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sz="2000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sz="2000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두 번 터치 시 가게 상세페이지로 이동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2DE26C5-74F0-7042-8022-9A0B266FDC70}"/>
              </a:ext>
            </a:extLst>
          </p:cNvPr>
          <p:cNvGrpSpPr/>
          <p:nvPr/>
        </p:nvGrpSpPr>
        <p:grpSpPr>
          <a:xfrm>
            <a:off x="4443916" y="79228"/>
            <a:ext cx="3607694" cy="6778772"/>
            <a:chOff x="4443916" y="199694"/>
            <a:chExt cx="3607694" cy="6778772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31872C0C-3E08-C740-97D0-A39A530734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43451" y="199694"/>
              <a:ext cx="3308159" cy="6778772"/>
            </a:xfrm>
            <a:prstGeom prst="rect">
              <a:avLst/>
            </a:prstGeom>
          </p:spPr>
        </p:pic>
        <p:pic>
          <p:nvPicPr>
            <p:cNvPr id="11" name="그래픽 10" descr="커서">
              <a:extLst>
                <a:ext uri="{FF2B5EF4-FFF2-40B4-BE49-F238E27FC236}">
                  <a16:creationId xmlns:a16="http://schemas.microsoft.com/office/drawing/2014/main" id="{8CC05897-D294-D546-ACC4-E57FFBF115B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5717505">
              <a:off x="4443916" y="4075497"/>
              <a:ext cx="914400" cy="914400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95720B02-C123-5E41-B88B-A5D484D9E09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963826" y="3863467"/>
              <a:ext cx="952500" cy="205996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33228A49-DE35-504C-A30C-88D91D23229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963825" y="1842936"/>
              <a:ext cx="800100" cy="205996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582CBD80-91CE-6843-BC77-D00383FC77D4}"/>
              </a:ext>
            </a:extLst>
          </p:cNvPr>
          <p:cNvSpPr txBox="1"/>
          <p:nvPr/>
        </p:nvSpPr>
        <p:spPr>
          <a:xfrm>
            <a:off x="1142087" y="1139411"/>
            <a:ext cx="2693200" cy="475078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700" b="1" dirty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NanumBarunpen" panose="020B0503000000000000" pitchFamily="34" charset="-127"/>
                <a:ea typeface="NanumBarunpen" panose="020B0503000000000000" pitchFamily="34" charset="-127"/>
              </a:rPr>
              <a:t>1.</a:t>
            </a:r>
            <a:r>
              <a:rPr kumimoji="1" lang="ko-KR" altLang="en-US" sz="1700" b="1" dirty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NanumBarunpen" panose="020B0503000000000000" pitchFamily="34" charset="-127"/>
                <a:ea typeface="NanumBarunpen" panose="020B0503000000000000" pitchFamily="34" charset="-127"/>
              </a:rPr>
              <a:t> </a:t>
            </a:r>
            <a:r>
              <a:rPr kumimoji="1" lang="ko-KR" altLang="en-US" sz="1700" b="1" dirty="0" err="1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NanumBarunpen" panose="020B0503000000000000" pitchFamily="34" charset="-127"/>
                <a:ea typeface="NanumBarunpen" panose="020B0503000000000000" pitchFamily="34" charset="-127"/>
              </a:rPr>
              <a:t>메인페이지</a:t>
            </a:r>
            <a:endParaRPr kumimoji="1" lang="en-US" altLang="ko-KR" sz="1700" b="1" dirty="0"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2.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</a:t>
            </a:r>
            <a:r>
              <a:rPr kumimoji="1" lang="ko-KR" altLang="en-US" sz="1700" b="1" dirty="0" err="1">
                <a:latin typeface="NanumBarunpen" panose="020B0503000000000000" pitchFamily="34" charset="-127"/>
                <a:ea typeface="NanumBarunpen" panose="020B0503000000000000" pitchFamily="34" charset="-127"/>
              </a:rPr>
              <a:t>메뉴바</a:t>
            </a:r>
            <a:endParaRPr kumimoji="1" lang="en-US" altLang="ko-KR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3.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로그인</a:t>
            </a:r>
            <a:endParaRPr kumimoji="1" lang="en-US" altLang="ko-KR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4.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</a:t>
            </a:r>
            <a:r>
              <a:rPr kumimoji="1" lang="ko-KR" altLang="en-US" sz="1700" b="1" dirty="0" err="1">
                <a:latin typeface="NanumBarunpen" panose="020B0503000000000000" pitchFamily="34" charset="-127"/>
                <a:ea typeface="NanumBarunpen" panose="020B0503000000000000" pitchFamily="34" charset="-127"/>
              </a:rPr>
              <a:t>헤어몰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회원가입</a:t>
            </a:r>
            <a:endParaRPr kumimoji="1" lang="en-US" altLang="ko-KR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5.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</a:t>
            </a:r>
            <a:r>
              <a:rPr kumimoji="1" lang="ko-KR" altLang="en-US" sz="1700" b="1" dirty="0" err="1">
                <a:latin typeface="NanumBarunpen" panose="020B0503000000000000" pitchFamily="34" charset="-127"/>
                <a:ea typeface="NanumBarunpen" panose="020B0503000000000000" pitchFamily="34" charset="-127"/>
              </a:rPr>
              <a:t>마이페이지</a:t>
            </a:r>
            <a:endParaRPr kumimoji="1" lang="en-US" altLang="ko-KR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6.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샵 둘러보기</a:t>
            </a:r>
            <a:endParaRPr kumimoji="1" lang="en-US" altLang="ko-KR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7.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지도</a:t>
            </a:r>
            <a:endParaRPr kumimoji="1" lang="en-US" altLang="ko-KR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8.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가게 상세 페이지</a:t>
            </a:r>
            <a:endParaRPr kumimoji="1" lang="en-US" altLang="ko-KR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9.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리뷰</a:t>
            </a:r>
            <a:endParaRPr kumimoji="1" lang="en-US" altLang="ko-KR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10.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헤어스타일 검색</a:t>
            </a:r>
            <a:endParaRPr kumimoji="1" lang="en-US" altLang="ko-KR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solidFill>
                  <a:srgbClr val="D200BE"/>
                </a:solidFill>
                <a:latin typeface="NanumBarunpen" panose="020B0503000000000000" pitchFamily="34" charset="-127"/>
                <a:ea typeface="NanumBarunpen" panose="020B0503000000000000" pitchFamily="34" charset="-127"/>
              </a:rPr>
              <a:t>11.</a:t>
            </a:r>
            <a:r>
              <a:rPr kumimoji="1" lang="ko-KR" altLang="en-US" sz="1700" b="1" dirty="0">
                <a:solidFill>
                  <a:srgbClr val="D200BE"/>
                </a:solidFill>
                <a:latin typeface="NanumBarunpen" panose="020B0503000000000000" pitchFamily="34" charset="-127"/>
                <a:ea typeface="NanumBarunpen" panose="020B0503000000000000" pitchFamily="34" charset="-127"/>
              </a:rPr>
              <a:t> 헤어스타일 체험</a:t>
            </a:r>
            <a:endParaRPr kumimoji="1" lang="en-US" altLang="ko-KR" sz="1700" b="1" dirty="0">
              <a:solidFill>
                <a:srgbClr val="D200BE"/>
              </a:solidFill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12.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</a:t>
            </a:r>
            <a:r>
              <a:rPr kumimoji="1" lang="ko-KR" altLang="en-US" sz="1700" b="1" dirty="0" err="1">
                <a:latin typeface="NanumBarunpen" panose="020B0503000000000000" pitchFamily="34" charset="-127"/>
                <a:ea typeface="NanumBarunpen" panose="020B0503000000000000" pitchFamily="34" charset="-127"/>
              </a:rPr>
              <a:t>오픈채팅</a:t>
            </a:r>
            <a:endParaRPr kumimoji="1" lang="ko-KR" altLang="en-US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5672B0D7-8553-684E-A8DB-D674656A4F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2087" y="996265"/>
            <a:ext cx="2617112" cy="489393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6A27FA8-3237-C34A-97B2-07FFBA30E5C4}"/>
              </a:ext>
            </a:extLst>
          </p:cNvPr>
          <p:cNvSpPr txBox="1"/>
          <p:nvPr/>
        </p:nvSpPr>
        <p:spPr>
          <a:xfrm>
            <a:off x="1294487" y="1291811"/>
            <a:ext cx="2693200" cy="514320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700" dirty="0">
                <a:solidFill>
                  <a:srgbClr val="D200BE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NanumBarunpen" panose="020B0503000000000000" pitchFamily="34" charset="-127"/>
                <a:ea typeface="NanumBarunpen" panose="020B0503000000000000" pitchFamily="34" charset="-127"/>
              </a:rPr>
              <a:t>1.</a:t>
            </a:r>
            <a:r>
              <a:rPr kumimoji="1" lang="ko-KR" altLang="en-US" sz="1700" dirty="0">
                <a:solidFill>
                  <a:srgbClr val="D200BE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NanumBarunpen" panose="020B0503000000000000" pitchFamily="34" charset="-127"/>
                <a:ea typeface="NanumBarunpen" panose="020B0503000000000000" pitchFamily="34" charset="-127"/>
              </a:rPr>
              <a:t> </a:t>
            </a:r>
            <a:r>
              <a:rPr kumimoji="1" lang="ko-KR" altLang="en-US" sz="1700" b="1" dirty="0" err="1">
                <a:solidFill>
                  <a:srgbClr val="D200BE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NanumBarunpen" panose="020B0503000000000000" pitchFamily="34" charset="-127"/>
                <a:ea typeface="NanumBarunpen" panose="020B0503000000000000" pitchFamily="34" charset="-127"/>
              </a:rPr>
              <a:t>메인페이지</a:t>
            </a:r>
            <a:endParaRPr kumimoji="1" lang="en-US" altLang="ko-KR" sz="1700" b="1" dirty="0">
              <a:solidFill>
                <a:srgbClr val="D200BE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2.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</a:t>
            </a:r>
            <a:r>
              <a:rPr kumimoji="1" lang="ko-KR" altLang="en-US" sz="1700" b="1" dirty="0" err="1">
                <a:latin typeface="NanumBarunpen" panose="020B0503000000000000" pitchFamily="34" charset="-127"/>
                <a:ea typeface="NanumBarunpen" panose="020B0503000000000000" pitchFamily="34" charset="-127"/>
              </a:rPr>
              <a:t>메뉴바</a:t>
            </a:r>
            <a:endParaRPr kumimoji="1" lang="en-US" altLang="ko-KR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3.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로그인</a:t>
            </a:r>
            <a:endParaRPr kumimoji="1" lang="en-US" altLang="ko-KR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4.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</a:t>
            </a:r>
            <a:r>
              <a:rPr kumimoji="1" lang="ko-KR" altLang="en-US" sz="1700" b="1" dirty="0" err="1">
                <a:latin typeface="NanumBarunpen" panose="020B0503000000000000" pitchFamily="34" charset="-127"/>
                <a:ea typeface="NanumBarunpen" panose="020B0503000000000000" pitchFamily="34" charset="-127"/>
              </a:rPr>
              <a:t>헤어몰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회원가입</a:t>
            </a:r>
            <a:endParaRPr kumimoji="1" lang="en-US" altLang="ko-KR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5.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</a:t>
            </a:r>
            <a:r>
              <a:rPr kumimoji="1" lang="ko-KR" altLang="en-US" sz="1700" b="1" dirty="0" err="1">
                <a:latin typeface="NanumBarunpen" panose="020B0503000000000000" pitchFamily="34" charset="-127"/>
                <a:ea typeface="NanumBarunpen" panose="020B0503000000000000" pitchFamily="34" charset="-127"/>
              </a:rPr>
              <a:t>마이페이지</a:t>
            </a:r>
            <a:endParaRPr kumimoji="1" lang="en-US" altLang="ko-KR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6.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샵 둘러보기</a:t>
            </a:r>
            <a:endParaRPr kumimoji="1" lang="en-US" altLang="ko-KR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7.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지도</a:t>
            </a:r>
            <a:endParaRPr kumimoji="1" lang="en-US" altLang="ko-KR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8.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가게 상세 페이지</a:t>
            </a:r>
            <a:endParaRPr kumimoji="1" lang="en-US" altLang="ko-KR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9.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미용실 채팅</a:t>
            </a:r>
            <a:endParaRPr kumimoji="1" lang="en-US" altLang="ko-KR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10.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리뷰</a:t>
            </a:r>
            <a:endParaRPr kumimoji="1" lang="en-US" altLang="ko-KR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11.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헤어스타일 검색</a:t>
            </a:r>
            <a:endParaRPr kumimoji="1" lang="en-US" altLang="ko-KR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12.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헤어스타일 체험</a:t>
            </a:r>
            <a:endParaRPr kumimoji="1" lang="en-US" altLang="ko-KR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13.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</a:t>
            </a:r>
            <a:r>
              <a:rPr kumimoji="1" lang="ko-KR" altLang="en-US" sz="1700" b="1" dirty="0" err="1">
                <a:latin typeface="NanumBarunpen" panose="020B0503000000000000" pitchFamily="34" charset="-127"/>
                <a:ea typeface="NanumBarunpen" panose="020B0503000000000000" pitchFamily="34" charset="-127"/>
              </a:rPr>
              <a:t>오픈채팅</a:t>
            </a:r>
            <a:endParaRPr kumimoji="1" lang="ko-KR" altLang="en-US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423535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0535A2A2-15C0-C349-9624-2E74F1AA1FAF}"/>
              </a:ext>
            </a:extLst>
          </p:cNvPr>
          <p:cNvCxnSpPr>
            <a:cxnSpLocks/>
          </p:cNvCxnSpPr>
          <p:nvPr/>
        </p:nvCxnSpPr>
        <p:spPr>
          <a:xfrm>
            <a:off x="871538" y="399749"/>
            <a:ext cx="0" cy="6486525"/>
          </a:xfrm>
          <a:prstGeom prst="straightConnector1">
            <a:avLst/>
          </a:prstGeom>
          <a:ln w="127000">
            <a:solidFill>
              <a:srgbClr val="D200BE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한쪽 모서리는 잘리고 다른 쪽 모서리는 둥근 사각형 4">
            <a:extLst>
              <a:ext uri="{FF2B5EF4-FFF2-40B4-BE49-F238E27FC236}">
                <a16:creationId xmlns:a16="http://schemas.microsoft.com/office/drawing/2014/main" id="{19FB3668-F174-7247-9326-A82765B5755A}"/>
              </a:ext>
            </a:extLst>
          </p:cNvPr>
          <p:cNvSpPr/>
          <p:nvPr/>
        </p:nvSpPr>
        <p:spPr>
          <a:xfrm flipV="1">
            <a:off x="0" y="0"/>
            <a:ext cx="3871913" cy="742950"/>
          </a:xfrm>
          <a:prstGeom prst="snipRoundRect">
            <a:avLst>
              <a:gd name="adj1" fmla="val 50000"/>
              <a:gd name="adj2" fmla="val 50000"/>
            </a:avLst>
          </a:prstGeom>
          <a:solidFill>
            <a:srgbClr val="D200BE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BAE862E-7387-F349-8B32-844B7703A625}"/>
              </a:ext>
            </a:extLst>
          </p:cNvPr>
          <p:cNvSpPr txBox="1"/>
          <p:nvPr/>
        </p:nvSpPr>
        <p:spPr>
          <a:xfrm>
            <a:off x="8736355" y="2413337"/>
            <a:ext cx="2928423" cy="1631216"/>
          </a:xfrm>
          <a:prstGeom prst="rect">
            <a:avLst/>
          </a:prstGeom>
          <a:noFill/>
          <a:ln>
            <a:solidFill>
              <a:srgbClr val="D200BE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sz="2000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좌측 상단 </a:t>
            </a:r>
            <a:r>
              <a:rPr kumimoji="1" lang="ko-KR" altLang="en-US" sz="2000" dirty="0" err="1">
                <a:latin typeface="NanumBarunpen" panose="020B0503000000000000" pitchFamily="34" charset="-127"/>
                <a:ea typeface="NanumBarunpen" panose="020B0503000000000000" pitchFamily="34" charset="-127"/>
              </a:rPr>
              <a:t>메뉴바</a:t>
            </a:r>
            <a:r>
              <a:rPr kumimoji="1" lang="ko-KR" altLang="en-US" sz="2000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아이콘</a:t>
            </a:r>
            <a:br>
              <a:rPr kumimoji="1" lang="en-US" altLang="ko-KR" sz="2000" dirty="0">
                <a:latin typeface="NanumBarunpen" panose="020B0503000000000000" pitchFamily="34" charset="-127"/>
                <a:ea typeface="NanumBarunpen" panose="020B0503000000000000" pitchFamily="34" charset="-127"/>
              </a:rPr>
            </a:br>
            <a:endParaRPr kumimoji="1" lang="en-US" altLang="ko-KR" sz="2000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sz="2000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다른 </a:t>
            </a:r>
            <a:r>
              <a:rPr kumimoji="1" lang="en" altLang="ko-KR" sz="2000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Activity</a:t>
            </a:r>
            <a:r>
              <a:rPr kumimoji="1" lang="ko-KR" altLang="en-US" sz="2000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로 목록을 통해 </a:t>
            </a:r>
            <a:r>
              <a:rPr kumimoji="1" lang="ko-KR" altLang="en-US" sz="2000" dirty="0" err="1">
                <a:latin typeface="NanumBarunpen" panose="020B0503000000000000" pitchFamily="34" charset="-127"/>
                <a:ea typeface="NanumBarunpen" panose="020B0503000000000000" pitchFamily="34" charset="-127"/>
              </a:rPr>
              <a:t>이동가능</a:t>
            </a:r>
            <a:endParaRPr kumimoji="1" lang="ko-KR" altLang="en-US" sz="2000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5F85BE-87E2-2C42-ABF8-D8E2D801AB66}"/>
              </a:ext>
            </a:extLst>
          </p:cNvPr>
          <p:cNvSpPr txBox="1"/>
          <p:nvPr/>
        </p:nvSpPr>
        <p:spPr>
          <a:xfrm>
            <a:off x="1375175" y="199694"/>
            <a:ext cx="16287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b="1" dirty="0">
                <a:solidFill>
                  <a:schemeClr val="bg1"/>
                </a:solidFill>
                <a:latin typeface="NanumBarunpen" panose="020B0503000000000000" pitchFamily="34" charset="-127"/>
                <a:ea typeface="NanumBarunpen" panose="020B0503000000000000" pitchFamily="34" charset="-127"/>
              </a:rPr>
              <a:t>Activity 1</a:t>
            </a:r>
            <a:endParaRPr kumimoji="1" lang="ko-KR" altLang="en-US" sz="2000" b="1" dirty="0">
              <a:solidFill>
                <a:schemeClr val="bg1"/>
              </a:solidFill>
              <a:latin typeface="NanumBarunpen" panose="020B0503000000000000" pitchFamily="34" charset="-127"/>
              <a:ea typeface="NanumBarunpen" panose="020B0503000000000000" pitchFamily="34" charset="-127"/>
            </a:endParaRPr>
          </a:p>
        </p:txBody>
      </p:sp>
      <p:sp>
        <p:nvSpPr>
          <p:cNvPr id="9" name="도넛[D] 8">
            <a:extLst>
              <a:ext uri="{FF2B5EF4-FFF2-40B4-BE49-F238E27FC236}">
                <a16:creationId xmlns:a16="http://schemas.microsoft.com/office/drawing/2014/main" id="{B9924048-74B9-A848-9F48-68F57F3AFAC0}"/>
              </a:ext>
            </a:extLst>
          </p:cNvPr>
          <p:cNvSpPr/>
          <p:nvPr/>
        </p:nvSpPr>
        <p:spPr>
          <a:xfrm>
            <a:off x="5015827" y="712749"/>
            <a:ext cx="800100" cy="728662"/>
          </a:xfrm>
          <a:prstGeom prst="donut">
            <a:avLst>
              <a:gd name="adj" fmla="val 7147"/>
            </a:avLst>
          </a:prstGeom>
          <a:solidFill>
            <a:srgbClr val="D200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rgbClr val="FF0000"/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2671B85-171D-7B49-81E3-5F5F206C09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3451" y="-36365"/>
            <a:ext cx="3308159" cy="6778772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B03AEB3C-950F-3C43-91EA-AB1BD4E5B4F8}"/>
              </a:ext>
            </a:extLst>
          </p:cNvPr>
          <p:cNvSpPr/>
          <p:nvPr/>
        </p:nvSpPr>
        <p:spPr>
          <a:xfrm>
            <a:off x="5286375" y="1385888"/>
            <a:ext cx="2300288" cy="264318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7" name="도넛[D] 16">
            <a:extLst>
              <a:ext uri="{FF2B5EF4-FFF2-40B4-BE49-F238E27FC236}">
                <a16:creationId xmlns:a16="http://schemas.microsoft.com/office/drawing/2014/main" id="{C933247F-F41E-684B-93F7-34DCED465407}"/>
              </a:ext>
            </a:extLst>
          </p:cNvPr>
          <p:cNvSpPr/>
          <p:nvPr/>
        </p:nvSpPr>
        <p:spPr>
          <a:xfrm>
            <a:off x="4878572" y="892935"/>
            <a:ext cx="487695" cy="492953"/>
          </a:xfrm>
          <a:prstGeom prst="donut">
            <a:avLst>
              <a:gd name="adj" fmla="val 7147"/>
            </a:avLst>
          </a:prstGeom>
          <a:solidFill>
            <a:srgbClr val="D200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rgbClr val="FF0000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9043C3D-BF36-C345-8D99-60BACBA345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7499" y="3628405"/>
            <a:ext cx="952500" cy="205996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2FEFAF9E-DEB1-4A4A-AF2F-EC07853CA7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7498" y="1607874"/>
            <a:ext cx="800100" cy="20599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230E2D3-20EE-F34E-A073-797612E8F806}"/>
              </a:ext>
            </a:extLst>
          </p:cNvPr>
          <p:cNvSpPr txBox="1"/>
          <p:nvPr/>
        </p:nvSpPr>
        <p:spPr>
          <a:xfrm>
            <a:off x="1142087" y="1139411"/>
            <a:ext cx="2693200" cy="475078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700" b="1" dirty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NanumBarunpen" panose="020B0503000000000000" pitchFamily="34" charset="-127"/>
                <a:ea typeface="NanumBarunpen" panose="020B0503000000000000" pitchFamily="34" charset="-127"/>
              </a:rPr>
              <a:t>1.</a:t>
            </a:r>
            <a:r>
              <a:rPr kumimoji="1" lang="ko-KR" altLang="en-US" sz="1700" b="1" dirty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NanumBarunpen" panose="020B0503000000000000" pitchFamily="34" charset="-127"/>
                <a:ea typeface="NanumBarunpen" panose="020B0503000000000000" pitchFamily="34" charset="-127"/>
              </a:rPr>
              <a:t> </a:t>
            </a:r>
            <a:r>
              <a:rPr kumimoji="1" lang="ko-KR" altLang="en-US" sz="1700" b="1" dirty="0" err="1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NanumBarunpen" panose="020B0503000000000000" pitchFamily="34" charset="-127"/>
                <a:ea typeface="NanumBarunpen" panose="020B0503000000000000" pitchFamily="34" charset="-127"/>
              </a:rPr>
              <a:t>메인페이지</a:t>
            </a:r>
            <a:endParaRPr kumimoji="1" lang="en-US" altLang="ko-KR" sz="1700" b="1" dirty="0"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2.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</a:t>
            </a:r>
            <a:r>
              <a:rPr kumimoji="1" lang="ko-KR" altLang="en-US" sz="1700" b="1" dirty="0" err="1">
                <a:latin typeface="NanumBarunpen" panose="020B0503000000000000" pitchFamily="34" charset="-127"/>
                <a:ea typeface="NanumBarunpen" panose="020B0503000000000000" pitchFamily="34" charset="-127"/>
              </a:rPr>
              <a:t>메뉴바</a:t>
            </a:r>
            <a:endParaRPr kumimoji="1" lang="en-US" altLang="ko-KR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3.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로그인</a:t>
            </a:r>
            <a:endParaRPr kumimoji="1" lang="en-US" altLang="ko-KR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4.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</a:t>
            </a:r>
            <a:r>
              <a:rPr kumimoji="1" lang="ko-KR" altLang="en-US" sz="1700" b="1" dirty="0" err="1">
                <a:latin typeface="NanumBarunpen" panose="020B0503000000000000" pitchFamily="34" charset="-127"/>
                <a:ea typeface="NanumBarunpen" panose="020B0503000000000000" pitchFamily="34" charset="-127"/>
              </a:rPr>
              <a:t>헤어몰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회원가입</a:t>
            </a:r>
            <a:endParaRPr kumimoji="1" lang="en-US" altLang="ko-KR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5.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</a:t>
            </a:r>
            <a:r>
              <a:rPr kumimoji="1" lang="ko-KR" altLang="en-US" sz="1700" b="1" dirty="0" err="1">
                <a:latin typeface="NanumBarunpen" panose="020B0503000000000000" pitchFamily="34" charset="-127"/>
                <a:ea typeface="NanumBarunpen" panose="020B0503000000000000" pitchFamily="34" charset="-127"/>
              </a:rPr>
              <a:t>마이페이지</a:t>
            </a:r>
            <a:endParaRPr kumimoji="1" lang="en-US" altLang="ko-KR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6.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샵 둘러보기</a:t>
            </a:r>
            <a:endParaRPr kumimoji="1" lang="en-US" altLang="ko-KR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7.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지도</a:t>
            </a:r>
            <a:endParaRPr kumimoji="1" lang="en-US" altLang="ko-KR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8.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가게 상세 페이지</a:t>
            </a:r>
            <a:endParaRPr kumimoji="1" lang="en-US" altLang="ko-KR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9.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리뷰</a:t>
            </a:r>
            <a:endParaRPr kumimoji="1" lang="en-US" altLang="ko-KR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10.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헤어스타일 검색</a:t>
            </a:r>
            <a:endParaRPr kumimoji="1" lang="en-US" altLang="ko-KR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solidFill>
                  <a:srgbClr val="D200BE"/>
                </a:solidFill>
                <a:latin typeface="NanumBarunpen" panose="020B0503000000000000" pitchFamily="34" charset="-127"/>
                <a:ea typeface="NanumBarunpen" panose="020B0503000000000000" pitchFamily="34" charset="-127"/>
              </a:rPr>
              <a:t>11.</a:t>
            </a:r>
            <a:r>
              <a:rPr kumimoji="1" lang="ko-KR" altLang="en-US" sz="1700" b="1" dirty="0">
                <a:solidFill>
                  <a:srgbClr val="D200BE"/>
                </a:solidFill>
                <a:latin typeface="NanumBarunpen" panose="020B0503000000000000" pitchFamily="34" charset="-127"/>
                <a:ea typeface="NanumBarunpen" panose="020B0503000000000000" pitchFamily="34" charset="-127"/>
              </a:rPr>
              <a:t> 헤어스타일 체험</a:t>
            </a:r>
            <a:endParaRPr kumimoji="1" lang="en-US" altLang="ko-KR" sz="1700" b="1" dirty="0">
              <a:solidFill>
                <a:srgbClr val="D200BE"/>
              </a:solidFill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12.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</a:t>
            </a:r>
            <a:r>
              <a:rPr kumimoji="1" lang="ko-KR" altLang="en-US" sz="1700" b="1" dirty="0" err="1">
                <a:latin typeface="NanumBarunpen" panose="020B0503000000000000" pitchFamily="34" charset="-127"/>
                <a:ea typeface="NanumBarunpen" panose="020B0503000000000000" pitchFamily="34" charset="-127"/>
              </a:rPr>
              <a:t>오픈채팅</a:t>
            </a:r>
            <a:endParaRPr kumimoji="1" lang="ko-KR" altLang="en-US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AB0A4E9F-979E-274A-A5CD-7B37980759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2087" y="996265"/>
            <a:ext cx="2617112" cy="489393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877943F-F620-AB47-A7E3-7A720B83D32D}"/>
              </a:ext>
            </a:extLst>
          </p:cNvPr>
          <p:cNvSpPr txBox="1"/>
          <p:nvPr/>
        </p:nvSpPr>
        <p:spPr>
          <a:xfrm>
            <a:off x="3524786" y="1284447"/>
            <a:ext cx="1143914" cy="369332"/>
          </a:xfrm>
          <a:prstGeom prst="rect">
            <a:avLst/>
          </a:prstGeom>
          <a:noFill/>
          <a:ln>
            <a:solidFill>
              <a:srgbClr val="D200BE"/>
            </a:solidFill>
          </a:ln>
        </p:spPr>
        <p:txBody>
          <a:bodyPr wrap="square" rtlCol="0">
            <a:spAutoFit/>
          </a:bodyPr>
          <a:lstStyle/>
          <a:p>
            <a:r>
              <a:rPr kumimoji="1" lang="ko-KR" altLang="en-US" dirty="0" err="1"/>
              <a:t>메뉴바</a:t>
            </a:r>
            <a:endParaRPr kumimoji="1"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38706DB-B497-984B-A39E-8EA9AFBCED2D}"/>
              </a:ext>
            </a:extLst>
          </p:cNvPr>
          <p:cNvSpPr txBox="1"/>
          <p:nvPr/>
        </p:nvSpPr>
        <p:spPr>
          <a:xfrm>
            <a:off x="1294487" y="1291811"/>
            <a:ext cx="2693200" cy="514320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700" dirty="0">
                <a:solidFill>
                  <a:srgbClr val="D200BE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NanumBarunpen" panose="020B0503000000000000" pitchFamily="34" charset="-127"/>
                <a:ea typeface="NanumBarunpen" panose="020B0503000000000000" pitchFamily="34" charset="-127"/>
              </a:rPr>
              <a:t>1.</a:t>
            </a:r>
            <a:r>
              <a:rPr kumimoji="1" lang="ko-KR" altLang="en-US" sz="1700" dirty="0">
                <a:solidFill>
                  <a:srgbClr val="D200BE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NanumBarunpen" panose="020B0503000000000000" pitchFamily="34" charset="-127"/>
                <a:ea typeface="NanumBarunpen" panose="020B0503000000000000" pitchFamily="34" charset="-127"/>
              </a:rPr>
              <a:t> </a:t>
            </a:r>
            <a:r>
              <a:rPr kumimoji="1" lang="ko-KR" altLang="en-US" sz="1700" b="1" dirty="0" err="1">
                <a:solidFill>
                  <a:srgbClr val="D200BE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NanumBarunpen" panose="020B0503000000000000" pitchFamily="34" charset="-127"/>
                <a:ea typeface="NanumBarunpen" panose="020B0503000000000000" pitchFamily="34" charset="-127"/>
              </a:rPr>
              <a:t>메인페이지</a:t>
            </a:r>
            <a:endParaRPr kumimoji="1" lang="en-US" altLang="ko-KR" sz="1700" b="1" dirty="0">
              <a:solidFill>
                <a:srgbClr val="D200BE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2.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</a:t>
            </a:r>
            <a:r>
              <a:rPr kumimoji="1" lang="ko-KR" altLang="en-US" sz="1700" b="1" dirty="0" err="1">
                <a:latin typeface="NanumBarunpen" panose="020B0503000000000000" pitchFamily="34" charset="-127"/>
                <a:ea typeface="NanumBarunpen" panose="020B0503000000000000" pitchFamily="34" charset="-127"/>
              </a:rPr>
              <a:t>메뉴바</a:t>
            </a:r>
            <a:endParaRPr kumimoji="1" lang="en-US" altLang="ko-KR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3.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로그인</a:t>
            </a:r>
            <a:endParaRPr kumimoji="1" lang="en-US" altLang="ko-KR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4.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</a:t>
            </a:r>
            <a:r>
              <a:rPr kumimoji="1" lang="ko-KR" altLang="en-US" sz="1700" b="1" dirty="0" err="1">
                <a:latin typeface="NanumBarunpen" panose="020B0503000000000000" pitchFamily="34" charset="-127"/>
                <a:ea typeface="NanumBarunpen" panose="020B0503000000000000" pitchFamily="34" charset="-127"/>
              </a:rPr>
              <a:t>헤어몰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회원가입</a:t>
            </a:r>
            <a:endParaRPr kumimoji="1" lang="en-US" altLang="ko-KR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5.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</a:t>
            </a:r>
            <a:r>
              <a:rPr kumimoji="1" lang="ko-KR" altLang="en-US" sz="1700" b="1" dirty="0" err="1">
                <a:latin typeface="NanumBarunpen" panose="020B0503000000000000" pitchFamily="34" charset="-127"/>
                <a:ea typeface="NanumBarunpen" panose="020B0503000000000000" pitchFamily="34" charset="-127"/>
              </a:rPr>
              <a:t>마이페이지</a:t>
            </a:r>
            <a:endParaRPr kumimoji="1" lang="en-US" altLang="ko-KR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6.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샵 둘러보기</a:t>
            </a:r>
            <a:endParaRPr kumimoji="1" lang="en-US" altLang="ko-KR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7.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지도</a:t>
            </a:r>
            <a:endParaRPr kumimoji="1" lang="en-US" altLang="ko-KR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8.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가게 상세 페이지</a:t>
            </a:r>
            <a:endParaRPr kumimoji="1" lang="en-US" altLang="ko-KR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9.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미용실 채팅</a:t>
            </a:r>
            <a:endParaRPr kumimoji="1" lang="en-US" altLang="ko-KR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10.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리뷰</a:t>
            </a:r>
            <a:endParaRPr kumimoji="1" lang="en-US" altLang="ko-KR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11.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헤어스타일 검색</a:t>
            </a:r>
            <a:endParaRPr kumimoji="1" lang="en-US" altLang="ko-KR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12.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헤어스타일 체험</a:t>
            </a:r>
            <a:endParaRPr kumimoji="1" lang="en-US" altLang="ko-KR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13.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</a:t>
            </a:r>
            <a:r>
              <a:rPr kumimoji="1" lang="ko-KR" altLang="en-US" sz="1700" b="1" dirty="0" err="1">
                <a:latin typeface="NanumBarunpen" panose="020B0503000000000000" pitchFamily="34" charset="-127"/>
                <a:ea typeface="NanumBarunpen" panose="020B0503000000000000" pitchFamily="34" charset="-127"/>
              </a:rPr>
              <a:t>오픈채팅</a:t>
            </a:r>
            <a:endParaRPr kumimoji="1" lang="ko-KR" altLang="en-US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165694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0535A2A2-15C0-C349-9624-2E74F1AA1FAF}"/>
              </a:ext>
            </a:extLst>
          </p:cNvPr>
          <p:cNvCxnSpPr>
            <a:cxnSpLocks/>
          </p:cNvCxnSpPr>
          <p:nvPr/>
        </p:nvCxnSpPr>
        <p:spPr>
          <a:xfrm>
            <a:off x="871538" y="399749"/>
            <a:ext cx="0" cy="6486525"/>
          </a:xfrm>
          <a:prstGeom prst="straightConnector1">
            <a:avLst/>
          </a:prstGeom>
          <a:ln w="127000">
            <a:solidFill>
              <a:srgbClr val="D200BE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한쪽 모서리는 잘리고 다른 쪽 모서리는 둥근 사각형 4">
            <a:extLst>
              <a:ext uri="{FF2B5EF4-FFF2-40B4-BE49-F238E27FC236}">
                <a16:creationId xmlns:a16="http://schemas.microsoft.com/office/drawing/2014/main" id="{19FB3668-F174-7247-9326-A82765B5755A}"/>
              </a:ext>
            </a:extLst>
          </p:cNvPr>
          <p:cNvSpPr/>
          <p:nvPr/>
        </p:nvSpPr>
        <p:spPr>
          <a:xfrm flipV="1">
            <a:off x="0" y="0"/>
            <a:ext cx="3871913" cy="742950"/>
          </a:xfrm>
          <a:prstGeom prst="snipRoundRect">
            <a:avLst>
              <a:gd name="adj1" fmla="val 50000"/>
              <a:gd name="adj2" fmla="val 50000"/>
            </a:avLst>
          </a:prstGeom>
          <a:solidFill>
            <a:srgbClr val="D200BE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BAE862E-7387-F349-8B32-844B7703A625}"/>
              </a:ext>
            </a:extLst>
          </p:cNvPr>
          <p:cNvSpPr txBox="1"/>
          <p:nvPr/>
        </p:nvSpPr>
        <p:spPr>
          <a:xfrm>
            <a:off x="8427372" y="1524183"/>
            <a:ext cx="3373199" cy="3477875"/>
          </a:xfrm>
          <a:prstGeom prst="rect">
            <a:avLst/>
          </a:prstGeom>
          <a:noFill/>
          <a:ln>
            <a:solidFill>
              <a:srgbClr val="D200BE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sz="2000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왼쪽에 보이는 로그인 이미지는 기본 이미지</a:t>
            </a:r>
            <a:endParaRPr kumimoji="1" lang="en-US" altLang="ko-KR" sz="2000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sz="2000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sz="2000" dirty="0" err="1">
                <a:latin typeface="NanumBarunpen" panose="020B0503000000000000" pitchFamily="34" charset="-127"/>
                <a:ea typeface="NanumBarunpen" panose="020B0503000000000000" pitchFamily="34" charset="-127"/>
              </a:rPr>
              <a:t>마이페이지에서</a:t>
            </a:r>
            <a:r>
              <a:rPr kumimoji="1" lang="ko-KR" altLang="en-US" sz="2000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이미지 변경가능</a:t>
            </a:r>
            <a:endParaRPr kumimoji="1" lang="en-US" altLang="ko-KR" sz="2000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sz="2000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sz="2000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로그인 </a:t>
            </a:r>
            <a:r>
              <a:rPr kumimoji="1" lang="ko-KR" altLang="en-US" sz="2000" dirty="0" err="1">
                <a:latin typeface="NanumBarunpen" panose="020B0503000000000000" pitchFamily="34" charset="-127"/>
                <a:ea typeface="NanumBarunpen" panose="020B0503000000000000" pitchFamily="34" charset="-127"/>
              </a:rPr>
              <a:t>픽토그램을</a:t>
            </a:r>
            <a:r>
              <a:rPr kumimoji="1" lang="ko-KR" altLang="en-US" sz="2000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누르면 로그인 </a:t>
            </a:r>
            <a:r>
              <a:rPr kumimoji="1" lang="en" altLang="ko-KR" sz="2000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Activity</a:t>
            </a:r>
            <a:r>
              <a:rPr kumimoji="1" lang="ko-KR" altLang="en-US" sz="2000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로 이동</a:t>
            </a:r>
            <a:endParaRPr kumimoji="1" lang="en-US" altLang="ko-KR" sz="2000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sz="2000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sz="2000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각각의 버튼 </a:t>
            </a:r>
            <a:r>
              <a:rPr kumimoji="1" lang="ko-KR" altLang="en-US" sz="2000" dirty="0" err="1">
                <a:latin typeface="NanumBarunpen" panose="020B0503000000000000" pitchFamily="34" charset="-127"/>
                <a:ea typeface="NanumBarunpen" panose="020B0503000000000000" pitchFamily="34" charset="-127"/>
              </a:rPr>
              <a:t>클릭시</a:t>
            </a:r>
            <a:r>
              <a:rPr kumimoji="1" lang="ko-KR" altLang="en-US" sz="2000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해당 </a:t>
            </a:r>
            <a:r>
              <a:rPr kumimoji="1" lang="en" altLang="ko-KR" sz="2000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Activity</a:t>
            </a:r>
            <a:r>
              <a:rPr kumimoji="1" lang="ko-KR" altLang="en-US" sz="2000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로 이동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5F85BE-87E2-2C42-ABF8-D8E2D801AB66}"/>
              </a:ext>
            </a:extLst>
          </p:cNvPr>
          <p:cNvSpPr txBox="1"/>
          <p:nvPr/>
        </p:nvSpPr>
        <p:spPr>
          <a:xfrm>
            <a:off x="1375175" y="199694"/>
            <a:ext cx="16287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b="1" dirty="0">
                <a:solidFill>
                  <a:schemeClr val="bg1"/>
                </a:solidFill>
                <a:latin typeface="NanumBarunpen" panose="020B0503000000000000" pitchFamily="34" charset="-127"/>
                <a:ea typeface="NanumBarunpen" panose="020B0503000000000000" pitchFamily="34" charset="-127"/>
              </a:rPr>
              <a:t>Activity 2</a:t>
            </a:r>
            <a:endParaRPr kumimoji="1" lang="ko-KR" altLang="en-US" sz="2000" b="1" dirty="0">
              <a:solidFill>
                <a:schemeClr val="bg1"/>
              </a:solidFill>
              <a:latin typeface="NanumBarunpen" panose="020B0503000000000000" pitchFamily="34" charset="-127"/>
              <a:ea typeface="NanumBarunpen" panose="020B0503000000000000" pitchFamily="34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9F50BF6-86A3-224B-A922-3A6F235AF351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4744800" y="-28800"/>
            <a:ext cx="3373199" cy="689399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260C2C6-0313-C841-94E8-2A94901800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0445" y="3429000"/>
            <a:ext cx="1219200" cy="317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894AB15-2E07-924F-A988-5FBB4996D093}"/>
              </a:ext>
            </a:extLst>
          </p:cNvPr>
          <p:cNvSpPr txBox="1"/>
          <p:nvPr/>
        </p:nvSpPr>
        <p:spPr>
          <a:xfrm>
            <a:off x="1142087" y="1139411"/>
            <a:ext cx="2693200" cy="475078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700" b="1" dirty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NanumBarunpen" panose="020B0503000000000000" pitchFamily="34" charset="-127"/>
                <a:ea typeface="NanumBarunpen" panose="020B0503000000000000" pitchFamily="34" charset="-127"/>
              </a:rPr>
              <a:t>1.</a:t>
            </a:r>
            <a:r>
              <a:rPr kumimoji="1" lang="ko-KR" altLang="en-US" sz="1700" b="1" dirty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NanumBarunpen" panose="020B0503000000000000" pitchFamily="34" charset="-127"/>
                <a:ea typeface="NanumBarunpen" panose="020B0503000000000000" pitchFamily="34" charset="-127"/>
              </a:rPr>
              <a:t> </a:t>
            </a:r>
            <a:r>
              <a:rPr kumimoji="1" lang="ko-KR" altLang="en-US" sz="1700" b="1" dirty="0" err="1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NanumBarunpen" panose="020B0503000000000000" pitchFamily="34" charset="-127"/>
                <a:ea typeface="NanumBarunpen" panose="020B0503000000000000" pitchFamily="34" charset="-127"/>
              </a:rPr>
              <a:t>메인페이지</a:t>
            </a:r>
            <a:endParaRPr kumimoji="1" lang="en-US" altLang="ko-KR" sz="1700" b="1" dirty="0"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2.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</a:t>
            </a:r>
            <a:r>
              <a:rPr kumimoji="1" lang="ko-KR" altLang="en-US" sz="1700" b="1" dirty="0" err="1">
                <a:latin typeface="NanumBarunpen" panose="020B0503000000000000" pitchFamily="34" charset="-127"/>
                <a:ea typeface="NanumBarunpen" panose="020B0503000000000000" pitchFamily="34" charset="-127"/>
              </a:rPr>
              <a:t>메뉴바</a:t>
            </a:r>
            <a:endParaRPr kumimoji="1" lang="en-US" altLang="ko-KR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3.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로그인</a:t>
            </a:r>
            <a:endParaRPr kumimoji="1" lang="en-US" altLang="ko-KR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4.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</a:t>
            </a:r>
            <a:r>
              <a:rPr kumimoji="1" lang="ko-KR" altLang="en-US" sz="1700" b="1" dirty="0" err="1">
                <a:latin typeface="NanumBarunpen" panose="020B0503000000000000" pitchFamily="34" charset="-127"/>
                <a:ea typeface="NanumBarunpen" panose="020B0503000000000000" pitchFamily="34" charset="-127"/>
              </a:rPr>
              <a:t>헤어몰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회원가입</a:t>
            </a:r>
            <a:endParaRPr kumimoji="1" lang="en-US" altLang="ko-KR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5.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</a:t>
            </a:r>
            <a:r>
              <a:rPr kumimoji="1" lang="ko-KR" altLang="en-US" sz="1700" b="1" dirty="0" err="1">
                <a:latin typeface="NanumBarunpen" panose="020B0503000000000000" pitchFamily="34" charset="-127"/>
                <a:ea typeface="NanumBarunpen" panose="020B0503000000000000" pitchFamily="34" charset="-127"/>
              </a:rPr>
              <a:t>마이페이지</a:t>
            </a:r>
            <a:endParaRPr kumimoji="1" lang="en-US" altLang="ko-KR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6.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샵 둘러보기</a:t>
            </a:r>
            <a:endParaRPr kumimoji="1" lang="en-US" altLang="ko-KR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7.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지도</a:t>
            </a:r>
            <a:endParaRPr kumimoji="1" lang="en-US" altLang="ko-KR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8.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가게 상세 페이지</a:t>
            </a:r>
            <a:endParaRPr kumimoji="1" lang="en-US" altLang="ko-KR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9.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리뷰</a:t>
            </a:r>
            <a:endParaRPr kumimoji="1" lang="en-US" altLang="ko-KR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10.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헤어스타일 검색</a:t>
            </a:r>
            <a:endParaRPr kumimoji="1" lang="en-US" altLang="ko-KR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solidFill>
                  <a:srgbClr val="D200BE"/>
                </a:solidFill>
                <a:latin typeface="NanumBarunpen" panose="020B0503000000000000" pitchFamily="34" charset="-127"/>
                <a:ea typeface="NanumBarunpen" panose="020B0503000000000000" pitchFamily="34" charset="-127"/>
              </a:rPr>
              <a:t>11.</a:t>
            </a:r>
            <a:r>
              <a:rPr kumimoji="1" lang="ko-KR" altLang="en-US" sz="1700" b="1" dirty="0">
                <a:solidFill>
                  <a:srgbClr val="D200BE"/>
                </a:solidFill>
                <a:latin typeface="NanumBarunpen" panose="020B0503000000000000" pitchFamily="34" charset="-127"/>
                <a:ea typeface="NanumBarunpen" panose="020B0503000000000000" pitchFamily="34" charset="-127"/>
              </a:rPr>
              <a:t> 헤어스타일 체험</a:t>
            </a:r>
            <a:endParaRPr kumimoji="1" lang="en-US" altLang="ko-KR" sz="1700" b="1" dirty="0">
              <a:solidFill>
                <a:srgbClr val="D200BE"/>
              </a:solidFill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12.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</a:t>
            </a:r>
            <a:r>
              <a:rPr kumimoji="1" lang="ko-KR" altLang="en-US" sz="1700" b="1" dirty="0" err="1">
                <a:latin typeface="NanumBarunpen" panose="020B0503000000000000" pitchFamily="34" charset="-127"/>
                <a:ea typeface="NanumBarunpen" panose="020B0503000000000000" pitchFamily="34" charset="-127"/>
              </a:rPr>
              <a:t>오픈채팅</a:t>
            </a:r>
            <a:endParaRPr kumimoji="1" lang="ko-KR" altLang="en-US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AD67B41-165B-9D43-87EC-5AE8E1255A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2087" y="996265"/>
            <a:ext cx="2617112" cy="489393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918B9B5-190D-E349-BF4B-88C39E224BFF}"/>
              </a:ext>
            </a:extLst>
          </p:cNvPr>
          <p:cNvSpPr txBox="1"/>
          <p:nvPr/>
        </p:nvSpPr>
        <p:spPr>
          <a:xfrm>
            <a:off x="1294487" y="1291811"/>
            <a:ext cx="2693200" cy="514320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700" dirty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NanumBarunpen" panose="020B0503000000000000" pitchFamily="34" charset="-127"/>
                <a:ea typeface="NanumBarunpen" panose="020B0503000000000000" pitchFamily="34" charset="-127"/>
              </a:rPr>
              <a:t>1.</a:t>
            </a:r>
            <a:r>
              <a:rPr kumimoji="1" lang="ko-KR" altLang="en-US" sz="1700" dirty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NanumBarunpen" panose="020B0503000000000000" pitchFamily="34" charset="-127"/>
                <a:ea typeface="NanumBarunpen" panose="020B0503000000000000" pitchFamily="34" charset="-127"/>
              </a:rPr>
              <a:t> </a:t>
            </a:r>
            <a:r>
              <a:rPr kumimoji="1" lang="ko-KR" altLang="en-US" sz="1700" b="1" dirty="0" err="1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NanumBarunpen" panose="020B0503000000000000" pitchFamily="34" charset="-127"/>
                <a:ea typeface="NanumBarunpen" panose="020B0503000000000000" pitchFamily="34" charset="-127"/>
              </a:rPr>
              <a:t>메인페이지</a:t>
            </a:r>
            <a:endParaRPr kumimoji="1" lang="en-US" altLang="ko-KR" sz="1700" b="1" dirty="0"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solidFill>
                  <a:srgbClr val="D200BE"/>
                </a:solidFill>
                <a:latin typeface="NanumBarunpen" panose="020B0503000000000000" pitchFamily="34" charset="-127"/>
                <a:ea typeface="NanumBarunpen" panose="020B0503000000000000" pitchFamily="34" charset="-127"/>
              </a:rPr>
              <a:t>2.</a:t>
            </a:r>
            <a:r>
              <a:rPr kumimoji="1" lang="ko-KR" altLang="en-US" sz="1700" b="1" dirty="0">
                <a:solidFill>
                  <a:srgbClr val="D200BE"/>
                </a:solidFill>
                <a:latin typeface="NanumBarunpen" panose="020B0503000000000000" pitchFamily="34" charset="-127"/>
                <a:ea typeface="NanumBarunpen" panose="020B0503000000000000" pitchFamily="34" charset="-127"/>
              </a:rPr>
              <a:t> </a:t>
            </a:r>
            <a:r>
              <a:rPr kumimoji="1" lang="ko-KR" altLang="en-US" sz="1700" b="1" dirty="0" err="1">
                <a:solidFill>
                  <a:srgbClr val="D200BE"/>
                </a:solidFill>
                <a:latin typeface="NanumBarunpen" panose="020B0503000000000000" pitchFamily="34" charset="-127"/>
                <a:ea typeface="NanumBarunpen" panose="020B0503000000000000" pitchFamily="34" charset="-127"/>
              </a:rPr>
              <a:t>메뉴바</a:t>
            </a:r>
            <a:endParaRPr kumimoji="1" lang="en-US" altLang="ko-KR" sz="1700" b="1" dirty="0">
              <a:solidFill>
                <a:srgbClr val="D200BE"/>
              </a:solidFill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3.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로그인</a:t>
            </a:r>
            <a:endParaRPr kumimoji="1" lang="en-US" altLang="ko-KR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4.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</a:t>
            </a:r>
            <a:r>
              <a:rPr kumimoji="1" lang="ko-KR" altLang="en-US" sz="1700" b="1" dirty="0" err="1">
                <a:latin typeface="NanumBarunpen" panose="020B0503000000000000" pitchFamily="34" charset="-127"/>
                <a:ea typeface="NanumBarunpen" panose="020B0503000000000000" pitchFamily="34" charset="-127"/>
              </a:rPr>
              <a:t>헤어몰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회원가입</a:t>
            </a:r>
            <a:endParaRPr kumimoji="1" lang="en-US" altLang="ko-KR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5.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</a:t>
            </a:r>
            <a:r>
              <a:rPr kumimoji="1" lang="ko-KR" altLang="en-US" sz="1700" b="1" dirty="0" err="1">
                <a:latin typeface="NanumBarunpen" panose="020B0503000000000000" pitchFamily="34" charset="-127"/>
                <a:ea typeface="NanumBarunpen" panose="020B0503000000000000" pitchFamily="34" charset="-127"/>
              </a:rPr>
              <a:t>마이페이지</a:t>
            </a:r>
            <a:endParaRPr kumimoji="1" lang="en-US" altLang="ko-KR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6.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샵 둘러보기</a:t>
            </a:r>
            <a:endParaRPr kumimoji="1" lang="en-US" altLang="ko-KR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7.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지도</a:t>
            </a:r>
            <a:endParaRPr kumimoji="1" lang="en-US" altLang="ko-KR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8.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가게 상세 페이지</a:t>
            </a:r>
            <a:endParaRPr kumimoji="1" lang="en-US" altLang="ko-KR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9.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미용실 채팅</a:t>
            </a:r>
            <a:endParaRPr kumimoji="1" lang="en-US" altLang="ko-KR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10.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리뷰</a:t>
            </a:r>
            <a:endParaRPr kumimoji="1" lang="en-US" altLang="ko-KR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11.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헤어스타일 검색</a:t>
            </a:r>
            <a:endParaRPr kumimoji="1" lang="en-US" altLang="ko-KR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12.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헤어스타일 체험</a:t>
            </a:r>
            <a:endParaRPr kumimoji="1" lang="en-US" altLang="ko-KR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13.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</a:t>
            </a:r>
            <a:r>
              <a:rPr kumimoji="1" lang="ko-KR" altLang="en-US" sz="1700" b="1" dirty="0" err="1">
                <a:latin typeface="NanumBarunpen" panose="020B0503000000000000" pitchFamily="34" charset="-127"/>
                <a:ea typeface="NanumBarunpen" panose="020B0503000000000000" pitchFamily="34" charset="-127"/>
              </a:rPr>
              <a:t>오픈채팅</a:t>
            </a:r>
            <a:endParaRPr kumimoji="1" lang="ko-KR" altLang="en-US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50446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69554C5B-2878-A346-A538-7759FB167E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6213" y="3629459"/>
            <a:ext cx="985615" cy="443550"/>
          </a:xfrm>
          <a:prstGeom prst="rect">
            <a:avLst/>
          </a:prstGeom>
        </p:spPr>
      </p:pic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0535A2A2-15C0-C349-9624-2E74F1AA1FAF}"/>
              </a:ext>
            </a:extLst>
          </p:cNvPr>
          <p:cNvCxnSpPr>
            <a:cxnSpLocks/>
          </p:cNvCxnSpPr>
          <p:nvPr/>
        </p:nvCxnSpPr>
        <p:spPr>
          <a:xfrm>
            <a:off x="871538" y="399749"/>
            <a:ext cx="0" cy="6486525"/>
          </a:xfrm>
          <a:prstGeom prst="straightConnector1">
            <a:avLst/>
          </a:prstGeom>
          <a:ln w="127000">
            <a:solidFill>
              <a:srgbClr val="D200BE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한쪽 모서리는 잘리고 다른 쪽 모서리는 둥근 사각형 4">
            <a:extLst>
              <a:ext uri="{FF2B5EF4-FFF2-40B4-BE49-F238E27FC236}">
                <a16:creationId xmlns:a16="http://schemas.microsoft.com/office/drawing/2014/main" id="{19FB3668-F174-7247-9326-A82765B5755A}"/>
              </a:ext>
            </a:extLst>
          </p:cNvPr>
          <p:cNvSpPr/>
          <p:nvPr/>
        </p:nvSpPr>
        <p:spPr>
          <a:xfrm flipV="1">
            <a:off x="0" y="0"/>
            <a:ext cx="3871913" cy="742950"/>
          </a:xfrm>
          <a:prstGeom prst="snipRoundRect">
            <a:avLst>
              <a:gd name="adj1" fmla="val 50000"/>
              <a:gd name="adj2" fmla="val 50000"/>
            </a:avLst>
          </a:prstGeom>
          <a:solidFill>
            <a:srgbClr val="D200BE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5F85BE-87E2-2C42-ABF8-D8E2D801AB66}"/>
              </a:ext>
            </a:extLst>
          </p:cNvPr>
          <p:cNvSpPr txBox="1"/>
          <p:nvPr/>
        </p:nvSpPr>
        <p:spPr>
          <a:xfrm>
            <a:off x="1375175" y="199694"/>
            <a:ext cx="16287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anumBarunpen" panose="020B0503000000000000" pitchFamily="34" charset="-127"/>
                <a:ea typeface="NanumBarunpen" panose="020B0503000000000000" pitchFamily="34" charset="-127"/>
                <a:cs typeface="+mn-cs"/>
              </a:rPr>
              <a:t>Activity 3</a:t>
            </a:r>
            <a:endParaRPr kumimoji="1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anumBarunpen" panose="020B0503000000000000" pitchFamily="34" charset="-127"/>
              <a:ea typeface="NanumBarunpen" panose="020B0503000000000000" pitchFamily="34" charset="-127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D23B844-48B8-BE49-8D0D-8031FB2BFD87}"/>
              </a:ext>
            </a:extLst>
          </p:cNvPr>
          <p:cNvSpPr txBox="1"/>
          <p:nvPr/>
        </p:nvSpPr>
        <p:spPr>
          <a:xfrm>
            <a:off x="8233689" y="1842499"/>
            <a:ext cx="3776655" cy="4358275"/>
          </a:xfrm>
          <a:prstGeom prst="rect">
            <a:avLst/>
          </a:prstGeom>
          <a:noFill/>
          <a:ln>
            <a:solidFill>
              <a:srgbClr val="D200BE"/>
            </a:solidFill>
          </a:ln>
        </p:spPr>
        <p:txBody>
          <a:bodyPr wrap="square" rtlCol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ko-KR" altLang="en-US" sz="2000" dirty="0">
                <a:solidFill>
                  <a:prstClr val="black"/>
                </a:solidFill>
                <a:latin typeface="NanumBarunpen" panose="020B0503000000000000" pitchFamily="34" charset="-127"/>
                <a:ea typeface="NanumBarunpen" panose="020B0503000000000000" pitchFamily="34" charset="-127"/>
              </a:rPr>
              <a:t>가입된 아이디</a:t>
            </a:r>
            <a:r>
              <a:rPr lang="en-US" altLang="ko-KR" sz="2000" dirty="0">
                <a:solidFill>
                  <a:prstClr val="black"/>
                </a:solidFill>
                <a:latin typeface="NanumBarunpen" panose="020B0503000000000000" pitchFamily="34" charset="-127"/>
                <a:ea typeface="NanumBarunpen" panose="020B0503000000000000" pitchFamily="34" charset="-127"/>
              </a:rPr>
              <a:t>,</a:t>
            </a:r>
            <a:r>
              <a:rPr lang="ko-KR" altLang="en-US" sz="2000" dirty="0">
                <a:solidFill>
                  <a:prstClr val="black"/>
                </a:solidFill>
                <a:latin typeface="NanumBarunpen" panose="020B0503000000000000" pitchFamily="34" charset="-127"/>
                <a:ea typeface="NanumBarunpen" panose="020B0503000000000000" pitchFamily="34" charset="-127"/>
              </a:rPr>
              <a:t> 비밀번호 입력 후 로그인 버튼 누르면 메인페이지로 이동</a:t>
            </a:r>
            <a:endParaRPr lang="en-US" altLang="ko-KR" sz="2000" dirty="0">
              <a:solidFill>
                <a:prstClr val="black"/>
              </a:solidFill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Barunpen" panose="020B0503000000000000" pitchFamily="34" charset="-127"/>
              <a:ea typeface="NanumBarunpen" panose="020B0503000000000000" pitchFamily="34" charset="-127"/>
              <a:cs typeface="+mn-cs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ko-KR" altLang="en-US" sz="2000" dirty="0">
                <a:solidFill>
                  <a:prstClr val="black"/>
                </a:solidFill>
                <a:latin typeface="NanumBarunpen" panose="020B0503000000000000" pitchFamily="34" charset="-127"/>
                <a:ea typeface="NanumBarunpen" panose="020B0503000000000000" pitchFamily="34" charset="-127"/>
              </a:rPr>
              <a:t>비밀번호입력시 </a:t>
            </a:r>
            <a:r>
              <a:rPr lang="en-US" altLang="ko-KR" sz="2000" dirty="0" err="1">
                <a:solidFill>
                  <a:prstClr val="black"/>
                </a:solidFill>
                <a:latin typeface="NanumBarunpen" panose="020B0503000000000000" pitchFamily="34" charset="-127"/>
                <a:ea typeface="NanumBarunpen" panose="020B0503000000000000" pitchFamily="34" charset="-127"/>
              </a:rPr>
              <a:t>textPassword</a:t>
            </a:r>
            <a:r>
              <a:rPr lang="ko-KR" altLang="en-US" sz="2000" dirty="0">
                <a:solidFill>
                  <a:prstClr val="black"/>
                </a:solidFill>
                <a:latin typeface="NanumBarunpen" panose="020B0503000000000000" pitchFamily="34" charset="-127"/>
                <a:ea typeface="NanumBarunpen" panose="020B0503000000000000" pitchFamily="34" charset="-127"/>
              </a:rPr>
              <a:t>속성으로 </a:t>
            </a:r>
            <a:r>
              <a:rPr lang="ko-KR" altLang="en-US" sz="2000" dirty="0" err="1">
                <a:solidFill>
                  <a:prstClr val="black"/>
                </a:solidFill>
                <a:latin typeface="NanumBarunpen" panose="020B0503000000000000" pitchFamily="34" charset="-127"/>
                <a:ea typeface="NanumBarunpen" panose="020B0503000000000000" pitchFamily="34" charset="-127"/>
              </a:rPr>
              <a:t>관찰불가</a:t>
            </a:r>
            <a:r>
              <a:rPr lang="ko-KR" altLang="en-US" sz="2000" dirty="0">
                <a:solidFill>
                  <a:prstClr val="black"/>
                </a:solidFill>
                <a:latin typeface="NanumBarunpen" panose="020B0503000000000000" pitchFamily="34" charset="-127"/>
                <a:ea typeface="NanumBarunpen" panose="020B0503000000000000" pitchFamily="34" charset="-127"/>
              </a:rPr>
              <a:t> 설정</a:t>
            </a:r>
            <a:endParaRPr lang="en-US" altLang="ko-KR" sz="2000" dirty="0">
              <a:solidFill>
                <a:prstClr val="black"/>
              </a:solidFill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Barunpen" panose="020B0503000000000000" pitchFamily="34" charset="-127"/>
              <a:ea typeface="NanumBarunpen" panose="020B0503000000000000" pitchFamily="34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2000" dirty="0">
                <a:solidFill>
                  <a:prstClr val="black"/>
                </a:solidFill>
                <a:latin typeface="NanumBarunpen" panose="020B0503000000000000" pitchFamily="34" charset="-127"/>
                <a:ea typeface="NanumBarunpen" panose="020B0503000000000000" pitchFamily="34" charset="-127"/>
              </a:rPr>
              <a:t>체크박스로 자동 로그인 여부 설정 가능</a:t>
            </a:r>
            <a:endParaRPr lang="en-US" altLang="ko-KR" sz="2000" dirty="0">
              <a:solidFill>
                <a:prstClr val="black"/>
              </a:solidFill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Barunpen" panose="020B0503000000000000" pitchFamily="34" charset="-127"/>
              <a:ea typeface="NanumBarunpen" panose="020B0503000000000000" pitchFamily="34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Barunpen" panose="020B0503000000000000" pitchFamily="34" charset="-127"/>
                <a:ea typeface="NanumBarunpen" panose="020B0503000000000000" pitchFamily="34" charset="-127"/>
                <a:cs typeface="+mn-cs"/>
              </a:rPr>
              <a:t>각 버튼 클릭 시 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Barunpen" panose="020B0503000000000000" pitchFamily="34" charset="-127"/>
              <a:ea typeface="NanumBarunpen" panose="020B0503000000000000" pitchFamily="34" charset="-127"/>
              <a:cs typeface="+mn-cs"/>
            </a:endParaRPr>
          </a:p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sz="2000" dirty="0">
                <a:solidFill>
                  <a:prstClr val="black"/>
                </a:solidFill>
                <a:latin typeface="NanumBarunpen" panose="020B0503000000000000" pitchFamily="34" charset="-127"/>
                <a:ea typeface="NanumBarunpen" panose="020B0503000000000000" pitchFamily="34" charset="-127"/>
              </a:rPr>
              <a:t>  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Barunpen" panose="020B0503000000000000" pitchFamily="34" charset="-127"/>
                <a:ea typeface="NanumBarunpen" panose="020B0503000000000000" pitchFamily="34" charset="-127"/>
                <a:cs typeface="+mn-cs"/>
              </a:rPr>
              <a:t>아이디 찾기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Barunpen" panose="020B0503000000000000" pitchFamily="34" charset="-127"/>
                <a:ea typeface="NanumBarunpen" panose="020B0503000000000000" pitchFamily="34" charset="-127"/>
                <a:cs typeface="+mn-cs"/>
              </a:rPr>
              <a:t>/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Barunpen" panose="020B0503000000000000" pitchFamily="34" charset="-127"/>
                <a:ea typeface="NanumBarunpen" panose="020B0503000000000000" pitchFamily="34" charset="-127"/>
                <a:cs typeface="+mn-cs"/>
              </a:rPr>
              <a:t>비밀번호 찾기</a:t>
            </a:r>
            <a:r>
              <a:rPr lang="en-US" altLang="ko-KR" sz="2000" dirty="0">
                <a:solidFill>
                  <a:prstClr val="black"/>
                </a:solidFill>
                <a:latin typeface="NanumBarunpen" panose="020B0503000000000000" pitchFamily="34" charset="-127"/>
                <a:ea typeface="NanumBarunpen" panose="020B0503000000000000" pitchFamily="34" charset="-127"/>
              </a:rPr>
              <a:t>,</a:t>
            </a:r>
          </a:p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sz="2000" dirty="0">
                <a:solidFill>
                  <a:prstClr val="black"/>
                </a:solidFill>
                <a:latin typeface="NanumBarunpen" panose="020B0503000000000000" pitchFamily="34" charset="-127"/>
                <a:ea typeface="NanumBarunpen" panose="020B0503000000000000" pitchFamily="34" charset="-127"/>
              </a:rPr>
              <a:t>  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Barunpen" panose="020B0503000000000000" pitchFamily="34" charset="-127"/>
                <a:ea typeface="NanumBarunpen" panose="020B0503000000000000" pitchFamily="34" charset="-127"/>
                <a:cs typeface="+mn-cs"/>
              </a:rPr>
              <a:t>회원가입 </a:t>
            </a:r>
            <a:r>
              <a:rPr lang="ko-KR" altLang="en-US" sz="2000" dirty="0" err="1">
                <a:solidFill>
                  <a:prstClr val="black"/>
                </a:solidFill>
                <a:latin typeface="NanumBarunpen" panose="020B0503000000000000" pitchFamily="34" charset="-127"/>
                <a:ea typeface="NanumBarunpen" panose="020B0503000000000000" pitchFamily="34" charset="-127"/>
              </a:rPr>
              <a:t>화면으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Barunpen" panose="020B0503000000000000" pitchFamily="34" charset="-127"/>
                <a:ea typeface="NanumBarunpen" panose="020B0503000000000000" pitchFamily="34" charset="-127"/>
                <a:cs typeface="+mn-cs"/>
              </a:rPr>
              <a:t>로 이동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Barunpen" panose="020B0503000000000000" pitchFamily="34" charset="-127"/>
              <a:ea typeface="NanumBarunpen" panose="020B0503000000000000" pitchFamily="34" charset="-127"/>
              <a:cs typeface="+mn-cs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en-US" altLang="ko-KR" sz="2000" dirty="0">
              <a:solidFill>
                <a:prstClr val="black"/>
              </a:solidFill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altLang="ko-KR" sz="2000" dirty="0">
              <a:solidFill>
                <a:prstClr val="black"/>
              </a:solidFill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altLang="ko-KR" sz="2000" dirty="0">
              <a:solidFill>
                <a:prstClr val="black"/>
              </a:solidFill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Barunpen" panose="020B0503000000000000" pitchFamily="34" charset="-127"/>
              <a:ea typeface="NanumBarunpen" panose="020B0503000000000000" pitchFamily="34" charset="-127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0E4749D-3F6C-9344-B89D-6CE22B2CFBCA}"/>
              </a:ext>
            </a:extLst>
          </p:cNvPr>
          <p:cNvSpPr txBox="1"/>
          <p:nvPr/>
        </p:nvSpPr>
        <p:spPr>
          <a:xfrm>
            <a:off x="1142087" y="1139411"/>
            <a:ext cx="2693200" cy="475078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700" b="1" dirty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NanumBarunpen" panose="020B0503000000000000" pitchFamily="34" charset="-127"/>
                <a:ea typeface="NanumBarunpen" panose="020B0503000000000000" pitchFamily="34" charset="-127"/>
              </a:rPr>
              <a:t>1.</a:t>
            </a:r>
            <a:r>
              <a:rPr kumimoji="1" lang="ko-KR" altLang="en-US" sz="1700" b="1" dirty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NanumBarunpen" panose="020B0503000000000000" pitchFamily="34" charset="-127"/>
                <a:ea typeface="NanumBarunpen" panose="020B0503000000000000" pitchFamily="34" charset="-127"/>
              </a:rPr>
              <a:t> </a:t>
            </a:r>
            <a:r>
              <a:rPr kumimoji="1" lang="ko-KR" altLang="en-US" sz="1700" b="1" dirty="0" err="1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NanumBarunpen" panose="020B0503000000000000" pitchFamily="34" charset="-127"/>
                <a:ea typeface="NanumBarunpen" panose="020B0503000000000000" pitchFamily="34" charset="-127"/>
              </a:rPr>
              <a:t>메인페이지</a:t>
            </a:r>
            <a:endParaRPr kumimoji="1" lang="en-US" altLang="ko-KR" sz="1700" b="1" dirty="0"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2.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</a:t>
            </a:r>
            <a:r>
              <a:rPr kumimoji="1" lang="ko-KR" altLang="en-US" sz="1700" b="1" dirty="0" err="1">
                <a:latin typeface="NanumBarunpen" panose="020B0503000000000000" pitchFamily="34" charset="-127"/>
                <a:ea typeface="NanumBarunpen" panose="020B0503000000000000" pitchFamily="34" charset="-127"/>
              </a:rPr>
              <a:t>메뉴바</a:t>
            </a:r>
            <a:endParaRPr kumimoji="1" lang="en-US" altLang="ko-KR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3.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로그인</a:t>
            </a:r>
            <a:endParaRPr kumimoji="1" lang="en-US" altLang="ko-KR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4.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</a:t>
            </a:r>
            <a:r>
              <a:rPr kumimoji="1" lang="ko-KR" altLang="en-US" sz="1700" b="1" dirty="0" err="1">
                <a:latin typeface="NanumBarunpen" panose="020B0503000000000000" pitchFamily="34" charset="-127"/>
                <a:ea typeface="NanumBarunpen" panose="020B0503000000000000" pitchFamily="34" charset="-127"/>
              </a:rPr>
              <a:t>헤어몰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회원가입</a:t>
            </a:r>
            <a:endParaRPr kumimoji="1" lang="en-US" altLang="ko-KR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5.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</a:t>
            </a:r>
            <a:r>
              <a:rPr kumimoji="1" lang="ko-KR" altLang="en-US" sz="1700" b="1" dirty="0" err="1">
                <a:latin typeface="NanumBarunpen" panose="020B0503000000000000" pitchFamily="34" charset="-127"/>
                <a:ea typeface="NanumBarunpen" panose="020B0503000000000000" pitchFamily="34" charset="-127"/>
              </a:rPr>
              <a:t>마이페이지</a:t>
            </a:r>
            <a:endParaRPr kumimoji="1" lang="en-US" altLang="ko-KR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6.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샵 둘러보기</a:t>
            </a:r>
            <a:endParaRPr kumimoji="1" lang="en-US" altLang="ko-KR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7.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지도</a:t>
            </a:r>
            <a:endParaRPr kumimoji="1" lang="en-US" altLang="ko-KR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8.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가게 상세 페이지</a:t>
            </a:r>
            <a:endParaRPr kumimoji="1" lang="en-US" altLang="ko-KR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9.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리뷰</a:t>
            </a:r>
            <a:endParaRPr kumimoji="1" lang="en-US" altLang="ko-KR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10.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헤어스타일 검색</a:t>
            </a:r>
            <a:endParaRPr kumimoji="1" lang="en-US" altLang="ko-KR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solidFill>
                  <a:srgbClr val="D200BE"/>
                </a:solidFill>
                <a:latin typeface="NanumBarunpen" panose="020B0503000000000000" pitchFamily="34" charset="-127"/>
                <a:ea typeface="NanumBarunpen" panose="020B0503000000000000" pitchFamily="34" charset="-127"/>
              </a:rPr>
              <a:t>11.</a:t>
            </a:r>
            <a:r>
              <a:rPr kumimoji="1" lang="ko-KR" altLang="en-US" sz="1700" b="1" dirty="0">
                <a:solidFill>
                  <a:srgbClr val="D200BE"/>
                </a:solidFill>
                <a:latin typeface="NanumBarunpen" panose="020B0503000000000000" pitchFamily="34" charset="-127"/>
                <a:ea typeface="NanumBarunpen" panose="020B0503000000000000" pitchFamily="34" charset="-127"/>
              </a:rPr>
              <a:t> 헤어스타일 체험</a:t>
            </a:r>
            <a:endParaRPr kumimoji="1" lang="en-US" altLang="ko-KR" sz="1700" b="1" dirty="0">
              <a:solidFill>
                <a:srgbClr val="D200BE"/>
              </a:solidFill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12.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</a:t>
            </a:r>
            <a:r>
              <a:rPr kumimoji="1" lang="ko-KR" altLang="en-US" sz="1700" b="1" dirty="0" err="1">
                <a:latin typeface="NanumBarunpen" panose="020B0503000000000000" pitchFamily="34" charset="-127"/>
                <a:ea typeface="NanumBarunpen" panose="020B0503000000000000" pitchFamily="34" charset="-127"/>
              </a:rPr>
              <a:t>오픈채팅</a:t>
            </a:r>
            <a:endParaRPr kumimoji="1" lang="ko-KR" altLang="en-US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C3DCBBC2-D6CB-9046-AA1B-28FF95B500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2087" y="996265"/>
            <a:ext cx="2617112" cy="489393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C914F99-089F-3840-BF36-87E988AA39D2}"/>
              </a:ext>
            </a:extLst>
          </p:cNvPr>
          <p:cNvSpPr txBox="1"/>
          <p:nvPr/>
        </p:nvSpPr>
        <p:spPr>
          <a:xfrm>
            <a:off x="1294487" y="1291811"/>
            <a:ext cx="2693200" cy="514320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700" dirty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NanumBarunpen" panose="020B0503000000000000" pitchFamily="34" charset="-127"/>
                <a:ea typeface="NanumBarunpen" panose="020B0503000000000000" pitchFamily="34" charset="-127"/>
              </a:rPr>
              <a:t>1.</a:t>
            </a:r>
            <a:r>
              <a:rPr kumimoji="1" lang="ko-KR" altLang="en-US" sz="1700" dirty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NanumBarunpen" panose="020B0503000000000000" pitchFamily="34" charset="-127"/>
                <a:ea typeface="NanumBarunpen" panose="020B0503000000000000" pitchFamily="34" charset="-127"/>
              </a:rPr>
              <a:t> </a:t>
            </a:r>
            <a:r>
              <a:rPr kumimoji="1" lang="ko-KR" altLang="en-US" sz="1700" b="1" dirty="0" err="1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NanumBarunpen" panose="020B0503000000000000" pitchFamily="34" charset="-127"/>
                <a:ea typeface="NanumBarunpen" panose="020B0503000000000000" pitchFamily="34" charset="-127"/>
              </a:rPr>
              <a:t>메인페이지</a:t>
            </a:r>
            <a:endParaRPr kumimoji="1" lang="en-US" altLang="ko-KR" sz="1700" b="1" dirty="0"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2.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</a:t>
            </a:r>
            <a:r>
              <a:rPr kumimoji="1" lang="ko-KR" altLang="en-US" sz="1700" b="1" dirty="0" err="1">
                <a:latin typeface="NanumBarunpen" panose="020B0503000000000000" pitchFamily="34" charset="-127"/>
                <a:ea typeface="NanumBarunpen" panose="020B0503000000000000" pitchFamily="34" charset="-127"/>
              </a:rPr>
              <a:t>메뉴바</a:t>
            </a:r>
            <a:endParaRPr kumimoji="1" lang="en-US" altLang="ko-KR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solidFill>
                  <a:srgbClr val="D200BE"/>
                </a:solidFill>
                <a:latin typeface="NanumBarunpen" panose="020B0503000000000000" pitchFamily="34" charset="-127"/>
                <a:ea typeface="NanumBarunpen" panose="020B0503000000000000" pitchFamily="34" charset="-127"/>
              </a:rPr>
              <a:t>3.</a:t>
            </a:r>
            <a:r>
              <a:rPr kumimoji="1" lang="ko-KR" altLang="en-US" sz="1700" b="1" dirty="0">
                <a:solidFill>
                  <a:srgbClr val="D200BE"/>
                </a:solidFill>
                <a:latin typeface="NanumBarunpen" panose="020B0503000000000000" pitchFamily="34" charset="-127"/>
                <a:ea typeface="NanumBarunpen" panose="020B0503000000000000" pitchFamily="34" charset="-127"/>
              </a:rPr>
              <a:t> 로그인</a:t>
            </a:r>
            <a:endParaRPr kumimoji="1" lang="en-US" altLang="ko-KR" sz="1700" b="1" dirty="0">
              <a:solidFill>
                <a:srgbClr val="D200BE"/>
              </a:solidFill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4.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</a:t>
            </a:r>
            <a:r>
              <a:rPr kumimoji="1" lang="ko-KR" altLang="en-US" sz="1700" b="1" dirty="0" err="1">
                <a:latin typeface="NanumBarunpen" panose="020B0503000000000000" pitchFamily="34" charset="-127"/>
                <a:ea typeface="NanumBarunpen" panose="020B0503000000000000" pitchFamily="34" charset="-127"/>
              </a:rPr>
              <a:t>헤어몰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회원가입</a:t>
            </a:r>
            <a:endParaRPr kumimoji="1" lang="en-US" altLang="ko-KR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5.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</a:t>
            </a:r>
            <a:r>
              <a:rPr kumimoji="1" lang="ko-KR" altLang="en-US" sz="1700" b="1" dirty="0" err="1">
                <a:latin typeface="NanumBarunpen" panose="020B0503000000000000" pitchFamily="34" charset="-127"/>
                <a:ea typeface="NanumBarunpen" panose="020B0503000000000000" pitchFamily="34" charset="-127"/>
              </a:rPr>
              <a:t>마이페이지</a:t>
            </a:r>
            <a:endParaRPr kumimoji="1" lang="en-US" altLang="ko-KR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6.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샵 둘러보기</a:t>
            </a:r>
            <a:endParaRPr kumimoji="1" lang="en-US" altLang="ko-KR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7.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지도</a:t>
            </a:r>
            <a:endParaRPr kumimoji="1" lang="en-US" altLang="ko-KR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8.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가게 상세 페이지</a:t>
            </a:r>
            <a:endParaRPr kumimoji="1" lang="en-US" altLang="ko-KR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9.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미용실 채팅</a:t>
            </a:r>
            <a:endParaRPr kumimoji="1" lang="en-US" altLang="ko-KR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10.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리뷰</a:t>
            </a:r>
            <a:endParaRPr kumimoji="1" lang="en-US" altLang="ko-KR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11.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헤어스타일 검색</a:t>
            </a:r>
            <a:endParaRPr kumimoji="1" lang="en-US" altLang="ko-KR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12.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헤어스타일 체험</a:t>
            </a:r>
            <a:endParaRPr kumimoji="1" lang="en-US" altLang="ko-KR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13.</a:t>
            </a:r>
            <a:r>
              <a:rPr kumimoji="1" lang="ko-KR" altLang="en-US" sz="1700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</a:t>
            </a:r>
            <a:r>
              <a:rPr kumimoji="1" lang="ko-KR" altLang="en-US" sz="1700" b="1" dirty="0" err="1">
                <a:latin typeface="NanumBarunpen" panose="020B0503000000000000" pitchFamily="34" charset="-127"/>
                <a:ea typeface="NanumBarunpen" panose="020B0503000000000000" pitchFamily="34" charset="-127"/>
              </a:rPr>
              <a:t>오픈채팅</a:t>
            </a:r>
            <a:endParaRPr kumimoji="1" lang="ko-KR" altLang="en-US" sz="1700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0E37D4F-7659-3049-8B95-EF1FA61C99FE}"/>
              </a:ext>
            </a:extLst>
          </p:cNvPr>
          <p:cNvGrpSpPr/>
          <p:nvPr/>
        </p:nvGrpSpPr>
        <p:grpSpPr>
          <a:xfrm>
            <a:off x="4853593" y="115593"/>
            <a:ext cx="3222933" cy="6742407"/>
            <a:chOff x="4853593" y="115593"/>
            <a:chExt cx="3222933" cy="6742407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E41D48BB-E0A6-43BD-B7B8-9DB51338B11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53593" y="115593"/>
              <a:ext cx="3222933" cy="6742407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6DFED370-0BBD-0640-9B15-151F241693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32909" y="3554019"/>
              <a:ext cx="985615" cy="443550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13A0DCFB-FF8D-F149-8179-0C459771379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630331" y="3839769"/>
              <a:ext cx="985615" cy="443550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CFB46B68-4B58-C842-92E4-AD3B551E0BB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933596" y="3628290"/>
              <a:ext cx="912916" cy="507879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486D3729-950E-B941-9841-38E9D2E7EB5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828372" y="3720707"/>
              <a:ext cx="985615" cy="4435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016461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1028</TotalTime>
  <Words>2994</Words>
  <Application>Microsoft Macintosh PowerPoint</Application>
  <PresentationFormat>와이드스크린</PresentationFormat>
  <Paragraphs>850</Paragraphs>
  <Slides>32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38" baseType="lpstr">
      <vt:lpstr>맑은 고딕</vt:lpstr>
      <vt:lpstr>Apple SD Gothic Neo</vt:lpstr>
      <vt:lpstr>NanumBarunpen</vt:lpstr>
      <vt:lpstr>Arial</vt:lpstr>
      <vt:lpstr>Helvetica Neue</vt:lpstr>
      <vt:lpstr>Office 테마</vt:lpstr>
      <vt:lpstr>  프로젝트 발표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 감사합니다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김민정</dc:creator>
  <cp:lastModifiedBy>이한목</cp:lastModifiedBy>
  <cp:revision>92</cp:revision>
  <dcterms:created xsi:type="dcterms:W3CDTF">2019-10-17T10:30:55Z</dcterms:created>
  <dcterms:modified xsi:type="dcterms:W3CDTF">2019-11-02T14:47:37Z</dcterms:modified>
</cp:coreProperties>
</file>